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91" r:id="rId5"/>
    <p:sldId id="258" r:id="rId6"/>
    <p:sldId id="283" r:id="rId7"/>
    <p:sldId id="278" r:id="rId8"/>
    <p:sldId id="286" r:id="rId9"/>
    <p:sldId id="264" r:id="rId10"/>
    <p:sldId id="265" r:id="rId11"/>
    <p:sldId id="270" r:id="rId12"/>
    <p:sldId id="290" r:id="rId13"/>
    <p:sldId id="288" r:id="rId14"/>
    <p:sldId id="289" r:id="rId15"/>
    <p:sldId id="274" r:id="rId16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7224" userDrawn="1">
          <p15:clr>
            <a:srgbClr val="A4A3A4"/>
          </p15:clr>
        </p15:guide>
        <p15:guide id="5" orient="horz" pos="408" userDrawn="1">
          <p15:clr>
            <a:srgbClr val="A4A3A4"/>
          </p15:clr>
        </p15:guide>
        <p15:guide id="6" orient="horz" pos="13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1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88355" autoAdjust="0"/>
  </p:normalViewPr>
  <p:slideViewPr>
    <p:cSldViewPr snapToGrid="0" showGuides="1">
      <p:cViewPr varScale="1">
        <p:scale>
          <a:sx n="103" d="100"/>
          <a:sy n="103" d="100"/>
        </p:scale>
        <p:origin x="132" y="348"/>
      </p:cViewPr>
      <p:guideLst>
        <p:guide orient="horz" pos="2184"/>
        <p:guide pos="456"/>
        <p:guide pos="3840"/>
        <p:guide pos="7224"/>
        <p:guide orient="horz" pos="408"/>
        <p:guide orient="horz" pos="1392"/>
      </p:guideLst>
    </p:cSldViewPr>
  </p:slideViewPr>
  <p:notesTextViewPr>
    <p:cViewPr>
      <p:scale>
        <a:sx n="20" d="100"/>
        <a:sy n="20" d="100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64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75127BB8-36A9-6BFA-7007-D84F312706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55923C2-8767-F856-585C-DC1948C110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pPr rtl="0"/>
            <a:fld id="{00707F8D-67AA-4445-89C4-2883E2500C69}" type="datetimeFigureOut">
              <a:rPr lang="de-DE" smtClean="0"/>
              <a:t>22.05.2023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A68407F-B311-7FF6-2ACB-3FAF0BF3AB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7B6A444-69DF-AE10-DCD7-A23AEE20CA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B3BF5047-6CED-44CC-A86C-D48A653D0A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73914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pPr rtl="0"/>
            <a:fld id="{A9A067D9-116D-3843-ABDF-D6546C1962D4}" type="datetimeFigureOut">
              <a:rPr lang="de-DE" smtClean="0"/>
              <a:t>22.05.2023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de-DE"/>
            </a:defPPr>
          </a:lstStyle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339D21CC-DD94-204E-93C8-E1AAF3084C8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0510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sz="1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339D21CC-DD94-204E-93C8-E1AAF3084C8D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3048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339D21CC-DD94-204E-93C8-E1AAF3084C8D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593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339D21CC-DD94-204E-93C8-E1AAF3084C8D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684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339D21CC-DD94-204E-93C8-E1AAF3084C8D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8274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339D21CC-DD94-204E-93C8-E1AAF3084C8D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8592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339D21CC-DD94-204E-93C8-E1AAF3084C8D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7413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339D21CC-DD94-204E-93C8-E1AAF3084C8D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8687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2.svg"/><Relationship Id="rId5" Type="http://schemas.openxmlformats.org/officeDocument/2006/relationships/image" Target="../media/image6.svg"/><Relationship Id="rId10" Type="http://schemas.openxmlformats.org/officeDocument/2006/relationships/image" Target="../media/image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4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8.svg"/><Relationship Id="rId7" Type="http://schemas.openxmlformats.org/officeDocument/2006/relationships/image" Target="../media/image1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23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13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svg"/><Relationship Id="rId7" Type="http://schemas.openxmlformats.org/officeDocument/2006/relationships/image" Target="../media/image27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.svg"/><Relationship Id="rId10" Type="http://schemas.openxmlformats.org/officeDocument/2006/relationships/image" Target="../media/image30.png"/><Relationship Id="rId4" Type="http://schemas.openxmlformats.org/officeDocument/2006/relationships/image" Target="../media/image1.png"/><Relationship Id="rId9" Type="http://schemas.openxmlformats.org/officeDocument/2006/relationships/image" Target="../media/image29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B4A24E8-C109-4F3A-CEE5-84689AA13B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949" b="27959"/>
          <a:stretch>
            <a:fillRect/>
          </a:stretch>
        </p:blipFill>
        <p:spPr>
          <a:xfrm>
            <a:off x="9830598" y="1496755"/>
            <a:ext cx="2361462" cy="5361246"/>
          </a:xfrm>
          <a:custGeom>
            <a:avLst/>
            <a:gdLst>
              <a:gd name="connsiteX0" fmla="*/ 0 w 2361462"/>
              <a:gd name="connsiteY0" fmla="*/ 0 h 5361246"/>
              <a:gd name="connsiteX1" fmla="*/ 2361462 w 2361462"/>
              <a:gd name="connsiteY1" fmla="*/ 0 h 5361246"/>
              <a:gd name="connsiteX2" fmla="*/ 2361462 w 2361462"/>
              <a:gd name="connsiteY2" fmla="*/ 5361246 h 5361246"/>
              <a:gd name="connsiteX3" fmla="*/ 0 w 2361462"/>
              <a:gd name="connsiteY3" fmla="*/ 5361246 h 5361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1462" h="5361246">
                <a:moveTo>
                  <a:pt x="0" y="0"/>
                </a:moveTo>
                <a:lnTo>
                  <a:pt x="2361462" y="0"/>
                </a:lnTo>
                <a:lnTo>
                  <a:pt x="2361462" y="5361246"/>
                </a:lnTo>
                <a:lnTo>
                  <a:pt x="0" y="5361246"/>
                </a:lnTo>
                <a:close/>
              </a:path>
            </a:pathLst>
          </a:custGeom>
        </p:spPr>
      </p:pic>
      <p:pic>
        <p:nvPicPr>
          <p:cNvPr id="10" name="Grafik 9">
            <a:extLst>
              <a:ext uri="{FF2B5EF4-FFF2-40B4-BE49-F238E27FC236}">
                <a16:creationId xmlns:a16="http://schemas.microsoft.com/office/drawing/2014/main" id="{69497D1C-2169-2658-B8BB-0495216A4BA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80421" b="19612"/>
          <a:stretch>
            <a:fillRect/>
          </a:stretch>
        </p:blipFill>
        <p:spPr>
          <a:xfrm>
            <a:off x="10352634" y="2036470"/>
            <a:ext cx="1839366" cy="4821530"/>
          </a:xfrm>
          <a:custGeom>
            <a:avLst/>
            <a:gdLst>
              <a:gd name="connsiteX0" fmla="*/ 0 w 1777810"/>
              <a:gd name="connsiteY0" fmla="*/ 0 h 4821530"/>
              <a:gd name="connsiteX1" fmla="*/ 1777810 w 1777810"/>
              <a:gd name="connsiteY1" fmla="*/ 0 h 4821530"/>
              <a:gd name="connsiteX2" fmla="*/ 1777810 w 1777810"/>
              <a:gd name="connsiteY2" fmla="*/ 4821530 h 4821530"/>
              <a:gd name="connsiteX3" fmla="*/ 0 w 1777810"/>
              <a:gd name="connsiteY3" fmla="*/ 4821530 h 482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7810" h="4821530">
                <a:moveTo>
                  <a:pt x="0" y="0"/>
                </a:moveTo>
                <a:lnTo>
                  <a:pt x="1777810" y="0"/>
                </a:lnTo>
                <a:lnTo>
                  <a:pt x="1777810" y="4821530"/>
                </a:lnTo>
                <a:lnTo>
                  <a:pt x="0" y="4821530"/>
                </a:lnTo>
                <a:close/>
              </a:path>
            </a:pathLst>
          </a:cu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A85067D-406E-8FBD-CAD7-FC3FEDE4100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427" r="11071"/>
          <a:stretch>
            <a:fillRect/>
          </a:stretch>
        </p:blipFill>
        <p:spPr>
          <a:xfrm>
            <a:off x="1" y="4917240"/>
            <a:ext cx="12192060" cy="522037"/>
          </a:xfrm>
          <a:custGeom>
            <a:avLst/>
            <a:gdLst>
              <a:gd name="connsiteX0" fmla="*/ 0 w 12192060"/>
              <a:gd name="connsiteY0" fmla="*/ 0 h 522037"/>
              <a:gd name="connsiteX1" fmla="*/ 12192060 w 12192060"/>
              <a:gd name="connsiteY1" fmla="*/ 0 h 522037"/>
              <a:gd name="connsiteX2" fmla="*/ 12192060 w 12192060"/>
              <a:gd name="connsiteY2" fmla="*/ 522037 h 522037"/>
              <a:gd name="connsiteX3" fmla="*/ 0 w 12192060"/>
              <a:gd name="connsiteY3" fmla="*/ 522037 h 52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60" h="522037">
                <a:moveTo>
                  <a:pt x="0" y="0"/>
                </a:moveTo>
                <a:lnTo>
                  <a:pt x="12192060" y="0"/>
                </a:lnTo>
                <a:lnTo>
                  <a:pt x="12192060" y="522037"/>
                </a:lnTo>
                <a:lnTo>
                  <a:pt x="0" y="522037"/>
                </a:lnTo>
                <a:close/>
              </a:path>
            </a:pathLst>
          </a:cu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CC84229-A616-7DBF-80DE-339B893E9C3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6010" t="41466"/>
          <a:stretch>
            <a:fillRect/>
          </a:stretch>
        </p:blipFill>
        <p:spPr>
          <a:xfrm>
            <a:off x="2" y="2"/>
            <a:ext cx="3767431" cy="1009819"/>
          </a:xfrm>
          <a:custGeom>
            <a:avLst/>
            <a:gdLst>
              <a:gd name="connsiteX0" fmla="*/ 0 w 3767431"/>
              <a:gd name="connsiteY0" fmla="*/ 0 h 1009819"/>
              <a:gd name="connsiteX1" fmla="*/ 3767431 w 3767431"/>
              <a:gd name="connsiteY1" fmla="*/ 0 h 1009819"/>
              <a:gd name="connsiteX2" fmla="*/ 3767431 w 3767431"/>
              <a:gd name="connsiteY2" fmla="*/ 1009819 h 1009819"/>
              <a:gd name="connsiteX3" fmla="*/ 0 w 3767431"/>
              <a:gd name="connsiteY3" fmla="*/ 1009819 h 100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7431" h="1009819">
                <a:moveTo>
                  <a:pt x="0" y="0"/>
                </a:moveTo>
                <a:lnTo>
                  <a:pt x="3767431" y="0"/>
                </a:lnTo>
                <a:lnTo>
                  <a:pt x="3767431" y="1009819"/>
                </a:lnTo>
                <a:lnTo>
                  <a:pt x="0" y="1009819"/>
                </a:lnTo>
                <a:close/>
              </a:path>
            </a:pathLst>
          </a:cu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FF238C4-81CD-3A8B-6CD4-36EC3C74A82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427" r="11071"/>
          <a:stretch>
            <a:fillRect/>
          </a:stretch>
        </p:blipFill>
        <p:spPr>
          <a:xfrm>
            <a:off x="1" y="5590419"/>
            <a:ext cx="12192060" cy="522037"/>
          </a:xfrm>
          <a:custGeom>
            <a:avLst/>
            <a:gdLst>
              <a:gd name="connsiteX0" fmla="*/ 0 w 12192060"/>
              <a:gd name="connsiteY0" fmla="*/ 0 h 522037"/>
              <a:gd name="connsiteX1" fmla="*/ 12192060 w 12192060"/>
              <a:gd name="connsiteY1" fmla="*/ 0 h 522037"/>
              <a:gd name="connsiteX2" fmla="*/ 12192060 w 12192060"/>
              <a:gd name="connsiteY2" fmla="*/ 522037 h 522037"/>
              <a:gd name="connsiteX3" fmla="*/ 0 w 12192060"/>
              <a:gd name="connsiteY3" fmla="*/ 522037 h 52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60" h="522037">
                <a:moveTo>
                  <a:pt x="0" y="0"/>
                </a:moveTo>
                <a:lnTo>
                  <a:pt x="12192060" y="0"/>
                </a:lnTo>
                <a:lnTo>
                  <a:pt x="12192060" y="522037"/>
                </a:lnTo>
                <a:lnTo>
                  <a:pt x="0" y="522037"/>
                </a:lnTo>
                <a:close/>
              </a:path>
            </a:pathLst>
          </a:custGeom>
        </p:spPr>
      </p:pic>
      <p:sp>
        <p:nvSpPr>
          <p:cNvPr id="18" name="Ellipse 17">
            <a:extLst>
              <a:ext uri="{FF2B5EF4-FFF2-40B4-BE49-F238E27FC236}">
                <a16:creationId xmlns:a16="http://schemas.microsoft.com/office/drawing/2014/main" id="{63E3A363-145F-206F-266C-B9E2B0FAB7DD}"/>
              </a:ext>
            </a:extLst>
          </p:cNvPr>
          <p:cNvSpPr/>
          <p:nvPr userDrawn="1"/>
        </p:nvSpPr>
        <p:spPr>
          <a:xfrm>
            <a:off x="9250598" y="471605"/>
            <a:ext cx="2157097" cy="2157097"/>
          </a:xfrm>
          <a:prstGeom prst="ellipse">
            <a:avLst/>
          </a:prstGeom>
          <a:solidFill>
            <a:schemeClr val="accent4">
              <a:alpha val="930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4"/>
              </a:solidFill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3DE02E05-595A-16CF-6266-62538DFC16D0}"/>
              </a:ext>
            </a:extLst>
          </p:cNvPr>
          <p:cNvSpPr/>
          <p:nvPr userDrawn="1"/>
        </p:nvSpPr>
        <p:spPr>
          <a:xfrm>
            <a:off x="7940285" y="4985135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3D85649E-04BD-5186-BD79-8AA93DD3249B}"/>
              </a:ext>
            </a:extLst>
          </p:cNvPr>
          <p:cNvSpPr/>
          <p:nvPr userDrawn="1"/>
        </p:nvSpPr>
        <p:spPr>
          <a:xfrm>
            <a:off x="7940285" y="5679283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253DCF60-4DBD-60A8-147B-E448AF1810D5}"/>
              </a:ext>
            </a:extLst>
          </p:cNvPr>
          <p:cNvSpPr/>
          <p:nvPr userDrawn="1"/>
        </p:nvSpPr>
        <p:spPr>
          <a:xfrm>
            <a:off x="2930516" y="246834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9CAD9A-42EA-5081-7FB2-7E583DDE1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4912" y="2359152"/>
            <a:ext cx="6528816" cy="1883664"/>
          </a:xfrm>
        </p:spPr>
        <p:txBody>
          <a:bodyPr rtlCol="0" anchor="t">
            <a:noAutofit/>
          </a:bodyPr>
          <a:lstStyle>
            <a:lvl1pPr algn="l">
              <a:defRPr lang="de-DE" sz="5900"/>
            </a:lvl1pPr>
          </a:lstStyle>
          <a:p>
            <a:pPr rtl="0"/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5B3C71F-CB44-ACA0-AF0E-CD2A4DA71F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4912" y="1947672"/>
            <a:ext cx="5943600" cy="411480"/>
          </a:xfrm>
        </p:spPr>
        <p:txBody>
          <a:bodyPr rtlCol="0"/>
          <a:lstStyle>
            <a:lvl1pPr marL="0" indent="0" algn="l">
              <a:buNone/>
              <a:defRPr lang="de-DE" sz="2400"/>
            </a:lvl1pPr>
            <a:lvl2pPr marL="457200" indent="0" algn="ctr">
              <a:buNone/>
              <a:defRPr lang="de-DE" sz="2000"/>
            </a:lvl2pPr>
            <a:lvl3pPr marL="914400" indent="0" algn="ctr">
              <a:buNone/>
              <a:defRPr lang="de-DE" sz="1800"/>
            </a:lvl3pPr>
            <a:lvl4pPr marL="1371600" indent="0" algn="ctr">
              <a:buNone/>
              <a:defRPr lang="de-DE" sz="1600"/>
            </a:lvl4pPr>
            <a:lvl5pPr marL="1828800" indent="0" algn="ctr">
              <a:buNone/>
              <a:defRPr lang="de-DE" sz="1600"/>
            </a:lvl5pPr>
            <a:lvl6pPr marL="2286000" indent="0" algn="ctr">
              <a:buNone/>
              <a:defRPr lang="de-DE" sz="1600"/>
            </a:lvl6pPr>
            <a:lvl7pPr marL="2743200" indent="0" algn="ctr">
              <a:buNone/>
              <a:defRPr lang="de-DE" sz="1600"/>
            </a:lvl7pPr>
            <a:lvl8pPr marL="3200400" indent="0" algn="ctr">
              <a:buNone/>
              <a:defRPr lang="de-DE" sz="1600"/>
            </a:lvl8pPr>
            <a:lvl9pPr marL="3657600" indent="0" algn="ctr">
              <a:buNone/>
              <a:defRPr lang="de-DE" sz="1600"/>
            </a:lvl9pPr>
          </a:lstStyle>
          <a:p>
            <a:pPr rtl="0"/>
            <a:r>
              <a:rPr lang="de-DE"/>
              <a:t>Master-Untertitelformat bearbeiten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0FD1BB09-A7ED-BA2F-D5C0-000FA9FC246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3498771">
            <a:off x="1238845" y="2129773"/>
            <a:ext cx="1501346" cy="150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55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– 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5732" y="1825625"/>
            <a:ext cx="8860536" cy="4351338"/>
          </a:xfrm>
        </p:spPr>
        <p:txBody>
          <a:bodyPr rtlCol="0"/>
          <a:lstStyle>
            <a:defPPr>
              <a:defRPr lang="de-DE"/>
            </a:def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7" name="Textplatzhalter 9">
            <a:extLst>
              <a:ext uri="{FF2B5EF4-FFF2-40B4-BE49-F238E27FC236}">
                <a16:creationId xmlns:a16="http://schemas.microsoft.com/office/drawing/2014/main" id="{06D563D3-0A67-7027-7E6A-4A1CC1EFC6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3200" b="0">
                <a:noFill/>
              </a:defRPr>
            </a:lvl1pPr>
          </a:lstStyle>
          <a:p>
            <a:pPr lvl="0" rtl="0"/>
            <a:r>
              <a:rPr lang="de-DE"/>
              <a:t>X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253299D-623D-C544-F0BB-1CFBDADB60B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4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D4DFB546-9FE5-4620-5D33-4097901B71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C43B8D3-9A08-F84C-9DD4-44948BA52D4B}" type="slidenum">
              <a:rPr lang="de-DE" smtClean="0"/>
              <a:pPr rtl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8279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9">
            <a:extLst>
              <a:ext uri="{FF2B5EF4-FFF2-40B4-BE49-F238E27FC236}">
                <a16:creationId xmlns:a16="http://schemas.microsoft.com/office/drawing/2014/main" id="{CEF658BC-1431-0DE4-1239-3174304231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3200" b="0">
                <a:noFill/>
              </a:defRPr>
            </a:lvl1pPr>
          </a:lstStyle>
          <a:p>
            <a:pPr lvl="0" rtl="0"/>
            <a:r>
              <a:rPr lang="de-DE"/>
              <a:t>X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84763BC-4E08-292A-DD60-96BE96D0C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960985-1AA1-7560-41A6-84310DD64A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defPPr>
              <a:defRPr lang="de-DE"/>
            </a:def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70E0AF6-58A8-48DB-1F46-476F080F61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defPPr>
              <a:defRPr lang="de-DE"/>
            </a:def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BEC9D58-970F-C9CA-292B-CD8C17FCE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4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852D850-95FE-4444-3630-18B4E2855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C43B8D3-9A08-F84C-9DD4-44948BA52D4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1193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itach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068D4647-BE09-FD84-9BD2-6303C6683A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55064" y="2926080"/>
            <a:ext cx="1801368" cy="502920"/>
          </a:xfrm>
          <a:solidFill>
            <a:schemeClr val="accent1"/>
          </a:solidFill>
        </p:spPr>
        <p:txBody>
          <a:bodyPr rtlCol="0">
            <a:noAutofit/>
          </a:bodyPr>
          <a:lstStyle>
            <a:lvl1pPr marL="0" indent="0">
              <a:buNone/>
              <a:defRPr lang="de-DE" sz="1200">
                <a:noFill/>
              </a:defRPr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33" name="Textplatzhalter 31">
            <a:extLst>
              <a:ext uri="{FF2B5EF4-FFF2-40B4-BE49-F238E27FC236}">
                <a16:creationId xmlns:a16="http://schemas.microsoft.com/office/drawing/2014/main" id="{AB9EB1AC-FF5A-36FF-E4EC-C3F6EDF04BE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995928" y="2926080"/>
            <a:ext cx="1801368" cy="502920"/>
          </a:xfrm>
          <a:solidFill>
            <a:schemeClr val="accent2"/>
          </a:solidFill>
        </p:spPr>
        <p:txBody>
          <a:bodyPr rtlCol="0">
            <a:noAutofit/>
          </a:bodyPr>
          <a:lstStyle>
            <a:lvl1pPr marL="0" indent="0">
              <a:buNone/>
              <a:defRPr lang="de-DE" sz="1200">
                <a:noFill/>
              </a:defRPr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34" name="Textplatzhalter 31">
            <a:extLst>
              <a:ext uri="{FF2B5EF4-FFF2-40B4-BE49-F238E27FC236}">
                <a16:creationId xmlns:a16="http://schemas.microsoft.com/office/drawing/2014/main" id="{919FA078-A6CC-4C6E-BB4E-70AA4ECA801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345936" y="2926080"/>
            <a:ext cx="1801368" cy="502920"/>
          </a:xfrm>
          <a:solidFill>
            <a:schemeClr val="accent4"/>
          </a:solidFill>
        </p:spPr>
        <p:txBody>
          <a:bodyPr rtlCol="0">
            <a:noAutofit/>
          </a:bodyPr>
          <a:lstStyle>
            <a:lvl1pPr marL="0" indent="0">
              <a:buNone/>
              <a:defRPr lang="de-DE" sz="1200">
                <a:noFill/>
              </a:defRPr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35" name="Textplatzhalter 31">
            <a:extLst>
              <a:ext uri="{FF2B5EF4-FFF2-40B4-BE49-F238E27FC236}">
                <a16:creationId xmlns:a16="http://schemas.microsoft.com/office/drawing/2014/main" id="{B0730A45-AC46-DF6D-F56B-76A81490918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695944" y="2926080"/>
            <a:ext cx="1987296" cy="502920"/>
          </a:xfrm>
          <a:solidFill>
            <a:schemeClr val="accent3"/>
          </a:solidFill>
        </p:spPr>
        <p:txBody>
          <a:bodyPr rtlCol="0">
            <a:noAutofit/>
          </a:bodyPr>
          <a:lstStyle>
            <a:lvl1pPr marL="0" indent="0">
              <a:buNone/>
              <a:defRPr lang="de-DE" sz="1200">
                <a:noFill/>
              </a:defRPr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BEF48E5-0EF0-3977-79C2-820662F06DA9}"/>
              </a:ext>
            </a:extLst>
          </p:cNvPr>
          <p:cNvSpPr/>
          <p:nvPr userDrawn="1"/>
        </p:nvSpPr>
        <p:spPr>
          <a:xfrm>
            <a:off x="2589592" y="723899"/>
            <a:ext cx="8870656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AAF462-6D82-EBE1-069E-7DBC32F1CC5D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211A54-748F-71FD-8701-AE68B04A5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4041648"/>
            <a:ext cx="1822704" cy="1414272"/>
          </a:xfrm>
        </p:spPr>
        <p:txBody>
          <a:bodyPr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de-DE" sz="1400" b="0"/>
            </a:lvl1pPr>
            <a:lvl2pPr marL="457200" indent="0">
              <a:buNone/>
              <a:defRPr lang="de-DE" sz="2000" b="1"/>
            </a:lvl2pPr>
            <a:lvl3pPr marL="914400" indent="0">
              <a:buNone/>
              <a:defRPr lang="de-DE" sz="1800" b="1"/>
            </a:lvl3pPr>
            <a:lvl4pPr marL="1371600" indent="0">
              <a:buNone/>
              <a:defRPr lang="de-DE" sz="1600" b="1"/>
            </a:lvl4pPr>
            <a:lvl5pPr marL="1828800" indent="0">
              <a:buNone/>
              <a:defRPr lang="de-DE" sz="1600" b="1"/>
            </a:lvl5pPr>
            <a:lvl6pPr marL="2286000" indent="0">
              <a:buNone/>
              <a:defRPr lang="de-DE" sz="1600" b="1"/>
            </a:lvl6pPr>
            <a:lvl7pPr marL="2743200" indent="0">
              <a:buNone/>
              <a:defRPr lang="de-DE" sz="1600" b="1"/>
            </a:lvl7pPr>
            <a:lvl8pPr marL="3200400" indent="0">
              <a:buNone/>
              <a:defRPr lang="de-DE" sz="1600" b="1"/>
            </a:lvl8pPr>
            <a:lvl9pPr marL="3657600" indent="0">
              <a:buNone/>
              <a:defRPr lang="de-DE"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0FF5B42-8E52-2B78-7C88-39A811D7A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054096" y="4041648"/>
            <a:ext cx="1822704" cy="1414272"/>
          </a:xfrm>
        </p:spPr>
        <p:txBody>
          <a:bodyPr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de-DE" sz="1400" b="0"/>
            </a:lvl1pPr>
            <a:lvl2pPr marL="457200" indent="0">
              <a:buNone/>
              <a:defRPr lang="de-DE" sz="2000" b="1"/>
            </a:lvl2pPr>
            <a:lvl3pPr marL="914400" indent="0">
              <a:buNone/>
              <a:defRPr lang="de-DE" sz="1800" b="1"/>
            </a:lvl3pPr>
            <a:lvl4pPr marL="1371600" indent="0">
              <a:buNone/>
              <a:defRPr lang="de-DE" sz="1600" b="1"/>
            </a:lvl4pPr>
            <a:lvl5pPr marL="1828800" indent="0">
              <a:buNone/>
              <a:defRPr lang="de-DE" sz="1600" b="1"/>
            </a:lvl5pPr>
            <a:lvl6pPr marL="2286000" indent="0">
              <a:buNone/>
              <a:defRPr lang="de-DE" sz="1600" b="1"/>
            </a:lvl6pPr>
            <a:lvl7pPr marL="2743200" indent="0">
              <a:buNone/>
              <a:defRPr lang="de-DE" sz="1600" b="1"/>
            </a:lvl7pPr>
            <a:lvl8pPr marL="3200400" indent="0">
              <a:buNone/>
              <a:defRPr lang="de-DE" sz="1600" b="1"/>
            </a:lvl8pPr>
            <a:lvl9pPr marL="3657600" indent="0">
              <a:buNone/>
              <a:defRPr lang="de-DE"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FB569F4F-40C0-2BAE-2F80-0B6BF70B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Mastertitelformat bearbeiten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3F862698-31B6-3C3C-7B04-A5AB06659947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722376" y="2706624"/>
            <a:ext cx="1014984" cy="1014984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de-DE" sz="18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de-DE"/>
              <a:t>MMM</a:t>
            </a:r>
          </a:p>
        </p:txBody>
      </p:sp>
      <p:sp>
        <p:nvSpPr>
          <p:cNvPr id="19" name="Textplatzhalter 14">
            <a:extLst>
              <a:ext uri="{FF2B5EF4-FFF2-40B4-BE49-F238E27FC236}">
                <a16:creationId xmlns:a16="http://schemas.microsoft.com/office/drawing/2014/main" id="{12F0E6AE-7B40-CC7A-BAB7-B5963027CE13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3163824" y="2706624"/>
            <a:ext cx="1014984" cy="1014984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de-DE" sz="18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de-DE"/>
              <a:t>MMM</a:t>
            </a:r>
          </a:p>
        </p:txBody>
      </p:sp>
      <p:sp>
        <p:nvSpPr>
          <p:cNvPr id="21" name="Textplatzhalter 14">
            <a:extLst>
              <a:ext uri="{FF2B5EF4-FFF2-40B4-BE49-F238E27FC236}">
                <a16:creationId xmlns:a16="http://schemas.microsoft.com/office/drawing/2014/main" id="{F19DE03C-9C3C-ED9E-7938-68DC59591962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596128" y="2706624"/>
            <a:ext cx="1014984" cy="1014984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de-DE" sz="18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de-DE"/>
              <a:t>MMM</a:t>
            </a:r>
          </a:p>
        </p:txBody>
      </p:sp>
      <p:sp>
        <p:nvSpPr>
          <p:cNvPr id="23" name="Textplatzhalter 14">
            <a:extLst>
              <a:ext uri="{FF2B5EF4-FFF2-40B4-BE49-F238E27FC236}">
                <a16:creationId xmlns:a16="http://schemas.microsoft.com/office/drawing/2014/main" id="{D15E2928-BFA0-AA75-6EC4-69EFDD615540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8028432" y="2706624"/>
            <a:ext cx="1014984" cy="1014984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de-DE" sz="18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de-DE"/>
              <a:t>MMM</a:t>
            </a:r>
          </a:p>
        </p:txBody>
      </p:sp>
      <p:sp>
        <p:nvSpPr>
          <p:cNvPr id="25" name="Textplatzhalter 14">
            <a:extLst>
              <a:ext uri="{FF2B5EF4-FFF2-40B4-BE49-F238E27FC236}">
                <a16:creationId xmlns:a16="http://schemas.microsoft.com/office/drawing/2014/main" id="{B1000C26-BF38-857C-8EB7-C84E4425628C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10460736" y="2706624"/>
            <a:ext cx="1014984" cy="1014984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de-DE" sz="18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de-DE"/>
              <a:t>MMM</a:t>
            </a:r>
          </a:p>
        </p:txBody>
      </p:sp>
      <p:sp>
        <p:nvSpPr>
          <p:cNvPr id="26" name="Textplatzhalter 4">
            <a:extLst>
              <a:ext uri="{FF2B5EF4-FFF2-40B4-BE49-F238E27FC236}">
                <a16:creationId xmlns:a16="http://schemas.microsoft.com/office/drawing/2014/main" id="{7A3AFB34-A509-98A0-B6AB-3BC35F16DDD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04688" y="4041648"/>
            <a:ext cx="1822704" cy="1414272"/>
          </a:xfrm>
        </p:spPr>
        <p:txBody>
          <a:bodyPr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de-DE" sz="1400" b="0"/>
            </a:lvl1pPr>
            <a:lvl2pPr marL="457200" indent="0">
              <a:buNone/>
              <a:defRPr lang="de-DE" sz="2000" b="1"/>
            </a:lvl2pPr>
            <a:lvl3pPr marL="914400" indent="0">
              <a:buNone/>
              <a:defRPr lang="de-DE" sz="1800" b="1"/>
            </a:lvl3pPr>
            <a:lvl4pPr marL="1371600" indent="0">
              <a:buNone/>
              <a:defRPr lang="de-DE" sz="1600" b="1"/>
            </a:lvl4pPr>
            <a:lvl5pPr marL="1828800" indent="0">
              <a:buNone/>
              <a:defRPr lang="de-DE" sz="1600" b="1"/>
            </a:lvl5pPr>
            <a:lvl6pPr marL="2286000" indent="0">
              <a:buNone/>
              <a:defRPr lang="de-DE" sz="1600" b="1"/>
            </a:lvl6pPr>
            <a:lvl7pPr marL="2743200" indent="0">
              <a:buNone/>
              <a:defRPr lang="de-DE" sz="1600" b="1"/>
            </a:lvl7pPr>
            <a:lvl8pPr marL="3200400" indent="0">
              <a:buNone/>
              <a:defRPr lang="de-DE" sz="1600" b="1"/>
            </a:lvl8pPr>
            <a:lvl9pPr marL="3657600" indent="0">
              <a:buNone/>
              <a:defRPr lang="de-DE"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27" name="Textplatzhalter 4">
            <a:extLst>
              <a:ext uri="{FF2B5EF4-FFF2-40B4-BE49-F238E27FC236}">
                <a16:creationId xmlns:a16="http://schemas.microsoft.com/office/drawing/2014/main" id="{B4CAD471-FB12-ACCA-9D4A-E01322DC61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18704" y="4041648"/>
            <a:ext cx="1822704" cy="1414272"/>
          </a:xfrm>
        </p:spPr>
        <p:txBody>
          <a:bodyPr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de-DE" sz="1400" b="0"/>
            </a:lvl1pPr>
            <a:lvl2pPr marL="457200" indent="0">
              <a:buNone/>
              <a:defRPr lang="de-DE" sz="2000" b="1"/>
            </a:lvl2pPr>
            <a:lvl3pPr marL="914400" indent="0">
              <a:buNone/>
              <a:defRPr lang="de-DE" sz="1800" b="1"/>
            </a:lvl3pPr>
            <a:lvl4pPr marL="1371600" indent="0">
              <a:buNone/>
              <a:defRPr lang="de-DE" sz="1600" b="1"/>
            </a:lvl4pPr>
            <a:lvl5pPr marL="1828800" indent="0">
              <a:buNone/>
              <a:defRPr lang="de-DE" sz="1600" b="1"/>
            </a:lvl5pPr>
            <a:lvl6pPr marL="2286000" indent="0">
              <a:buNone/>
              <a:defRPr lang="de-DE" sz="1600" b="1"/>
            </a:lvl6pPr>
            <a:lvl7pPr marL="2743200" indent="0">
              <a:buNone/>
              <a:defRPr lang="de-DE" sz="1600" b="1"/>
            </a:lvl7pPr>
            <a:lvl8pPr marL="3200400" indent="0">
              <a:buNone/>
              <a:defRPr lang="de-DE" sz="1600" b="1"/>
            </a:lvl8pPr>
            <a:lvl9pPr marL="3657600" indent="0">
              <a:buNone/>
              <a:defRPr lang="de-DE"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28" name="Textplatzhalter 4">
            <a:extLst>
              <a:ext uri="{FF2B5EF4-FFF2-40B4-BE49-F238E27FC236}">
                <a16:creationId xmlns:a16="http://schemas.microsoft.com/office/drawing/2014/main" id="{B7FF2DDC-689F-CE60-97C8-8575DBB2C06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369296" y="4041648"/>
            <a:ext cx="1563624" cy="1414272"/>
          </a:xfrm>
        </p:spPr>
        <p:txBody>
          <a:bodyPr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de-DE" sz="1400" b="0"/>
            </a:lvl1pPr>
            <a:lvl2pPr marL="457200" indent="0">
              <a:buNone/>
              <a:defRPr lang="de-DE" sz="2000" b="1"/>
            </a:lvl2pPr>
            <a:lvl3pPr marL="914400" indent="0">
              <a:buNone/>
              <a:defRPr lang="de-DE" sz="1800" b="1"/>
            </a:lvl3pPr>
            <a:lvl4pPr marL="1371600" indent="0">
              <a:buNone/>
              <a:defRPr lang="de-DE" sz="1600" b="1"/>
            </a:lvl4pPr>
            <a:lvl5pPr marL="1828800" indent="0">
              <a:buNone/>
              <a:defRPr lang="de-DE" sz="1600" b="1"/>
            </a:lvl5pPr>
            <a:lvl6pPr marL="2286000" indent="0">
              <a:buNone/>
              <a:defRPr lang="de-DE" sz="1600" b="1"/>
            </a:lvl6pPr>
            <a:lvl7pPr marL="2743200" indent="0">
              <a:buNone/>
              <a:defRPr lang="de-DE" sz="1600" b="1"/>
            </a:lvl7pPr>
            <a:lvl8pPr marL="3200400" indent="0">
              <a:buNone/>
              <a:defRPr lang="de-DE" sz="1600" b="1"/>
            </a:lvl8pPr>
            <a:lvl9pPr marL="3657600" indent="0">
              <a:buNone/>
              <a:defRPr lang="de-DE" sz="1600" b="1"/>
            </a:lvl9pPr>
          </a:lstStyle>
          <a:p>
            <a:pPr lvl="0" rtl="0"/>
            <a:r>
              <a:rPr lang="de-DE" dirty="0"/>
              <a:t>Textmasterformat durch Klicken bearbeiten</a:t>
            </a:r>
          </a:p>
        </p:txBody>
      </p:sp>
      <p:sp>
        <p:nvSpPr>
          <p:cNvPr id="36" name="Fußzeilenplatzhalter 35">
            <a:extLst>
              <a:ext uri="{FF2B5EF4-FFF2-40B4-BE49-F238E27FC236}">
                <a16:creationId xmlns:a16="http://schemas.microsoft.com/office/drawing/2014/main" id="{A2666B74-0A69-6162-5AD3-4561A8EE5514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4</a:t>
            </a:r>
            <a:endParaRPr lang="de-DE" dirty="0"/>
          </a:p>
        </p:txBody>
      </p:sp>
      <p:sp>
        <p:nvSpPr>
          <p:cNvPr id="2" name="Textplatzhalter 9">
            <a:extLst>
              <a:ext uri="{FF2B5EF4-FFF2-40B4-BE49-F238E27FC236}">
                <a16:creationId xmlns:a16="http://schemas.microsoft.com/office/drawing/2014/main" id="{78FC7A6E-EB75-1109-AB97-8091F2C9FF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3200" b="0">
                <a:noFill/>
              </a:defRPr>
            </a:lvl1pPr>
          </a:lstStyle>
          <a:p>
            <a:pPr lvl="0" rtl="0"/>
            <a:r>
              <a:rPr lang="de-DE"/>
              <a:t>X</a:t>
            </a:r>
          </a:p>
        </p:txBody>
      </p:sp>
      <p:sp>
        <p:nvSpPr>
          <p:cNvPr id="4" name="Foliennummernplatzhalter 9">
            <a:extLst>
              <a:ext uri="{FF2B5EF4-FFF2-40B4-BE49-F238E27FC236}">
                <a16:creationId xmlns:a16="http://schemas.microsoft.com/office/drawing/2014/main" id="{3882992B-56C1-1B1D-6308-47369A0DF03F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651903" y="809244"/>
            <a:ext cx="941832" cy="621792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CC43B8D3-9A08-F84C-9DD4-44948BA52D4B}" type="slidenum">
              <a:rPr lang="de-DE" smtClean="0"/>
              <a:pPr rtl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9024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9F44A91D-CC57-69D8-3CC1-3538FCB6BB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7662" b="48541"/>
          <a:stretch>
            <a:fillRect/>
          </a:stretch>
        </p:blipFill>
        <p:spPr>
          <a:xfrm flipV="1">
            <a:off x="10376194" y="1"/>
            <a:ext cx="1815806" cy="3829511"/>
          </a:xfrm>
          <a:custGeom>
            <a:avLst/>
            <a:gdLst>
              <a:gd name="connsiteX0" fmla="*/ 0 w 1815806"/>
              <a:gd name="connsiteY0" fmla="*/ 3829511 h 3829511"/>
              <a:gd name="connsiteX1" fmla="*/ 1815806 w 1815806"/>
              <a:gd name="connsiteY1" fmla="*/ 3829511 h 3829511"/>
              <a:gd name="connsiteX2" fmla="*/ 1815806 w 1815806"/>
              <a:gd name="connsiteY2" fmla="*/ 0 h 3829511"/>
              <a:gd name="connsiteX3" fmla="*/ 0 w 1815806"/>
              <a:gd name="connsiteY3" fmla="*/ 0 h 3829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5806" h="3829511">
                <a:moveTo>
                  <a:pt x="0" y="3829511"/>
                </a:moveTo>
                <a:lnTo>
                  <a:pt x="1815806" y="3829511"/>
                </a:lnTo>
                <a:lnTo>
                  <a:pt x="1815806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AB0AC87-A4CD-F667-74B2-52047C1E6FB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85638" b="45150"/>
          <a:stretch>
            <a:fillRect/>
          </a:stretch>
        </p:blipFill>
        <p:spPr>
          <a:xfrm flipV="1">
            <a:off x="10887888" y="1"/>
            <a:ext cx="1304112" cy="3289795"/>
          </a:xfrm>
          <a:custGeom>
            <a:avLst/>
            <a:gdLst>
              <a:gd name="connsiteX0" fmla="*/ 0 w 1304112"/>
              <a:gd name="connsiteY0" fmla="*/ 3289795 h 3289795"/>
              <a:gd name="connsiteX1" fmla="*/ 1304112 w 1304112"/>
              <a:gd name="connsiteY1" fmla="*/ 3289795 h 3289795"/>
              <a:gd name="connsiteX2" fmla="*/ 1304112 w 1304112"/>
              <a:gd name="connsiteY2" fmla="*/ 0 h 3289795"/>
              <a:gd name="connsiteX3" fmla="*/ 0 w 1304112"/>
              <a:gd name="connsiteY3" fmla="*/ 0 h 3289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4112" h="3289795">
                <a:moveTo>
                  <a:pt x="0" y="3289795"/>
                </a:moveTo>
                <a:lnTo>
                  <a:pt x="1304112" y="3289795"/>
                </a:lnTo>
                <a:lnTo>
                  <a:pt x="1304112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1BEF48E5-0EF0-3977-79C2-820662F06DA9}"/>
              </a:ext>
            </a:extLst>
          </p:cNvPr>
          <p:cNvSpPr/>
          <p:nvPr userDrawn="1"/>
        </p:nvSpPr>
        <p:spPr>
          <a:xfrm>
            <a:off x="2589592" y="723899"/>
            <a:ext cx="8870656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AAF462-6D82-EBE1-069E-7DBC32F1CC5D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18" name="Freihandform 55">
            <a:extLst>
              <a:ext uri="{FF2B5EF4-FFF2-40B4-BE49-F238E27FC236}">
                <a16:creationId xmlns:a16="http://schemas.microsoft.com/office/drawing/2014/main" id="{5DF0CA69-CF45-9850-4F85-B4C3BF2141B4}"/>
              </a:ext>
            </a:extLst>
          </p:cNvPr>
          <p:cNvSpPr/>
          <p:nvPr userDrawn="1"/>
        </p:nvSpPr>
        <p:spPr>
          <a:xfrm>
            <a:off x="-7736" y="6082871"/>
            <a:ext cx="12199737" cy="493110"/>
          </a:xfrm>
          <a:custGeom>
            <a:avLst/>
            <a:gdLst>
              <a:gd name="connsiteX0" fmla="*/ 25897 w 12199737"/>
              <a:gd name="connsiteY0" fmla="*/ 0 h 493110"/>
              <a:gd name="connsiteX1" fmla="*/ 12199737 w 12199737"/>
              <a:gd name="connsiteY1" fmla="*/ 0 h 493110"/>
              <a:gd name="connsiteX2" fmla="*/ 12199737 w 12199737"/>
              <a:gd name="connsiteY2" fmla="*/ 493110 h 493110"/>
              <a:gd name="connsiteX3" fmla="*/ 25897 w 12199737"/>
              <a:gd name="connsiteY3" fmla="*/ 493109 h 493110"/>
              <a:gd name="connsiteX4" fmla="*/ 0 w 12199737"/>
              <a:gd name="connsiteY4" fmla="*/ 490499 h 493110"/>
              <a:gd name="connsiteX5" fmla="*/ 0 w 12199737"/>
              <a:gd name="connsiteY5" fmla="*/ 2611 h 49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9737" h="493110">
                <a:moveTo>
                  <a:pt x="25897" y="0"/>
                </a:moveTo>
                <a:lnTo>
                  <a:pt x="12199737" y="0"/>
                </a:lnTo>
                <a:lnTo>
                  <a:pt x="12199737" y="493110"/>
                </a:lnTo>
                <a:lnTo>
                  <a:pt x="25897" y="493109"/>
                </a:lnTo>
                <a:lnTo>
                  <a:pt x="0" y="490499"/>
                </a:lnTo>
                <a:lnTo>
                  <a:pt x="0" y="261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FE865D6-FFF0-8547-C225-4EA40D12981C}"/>
              </a:ext>
            </a:extLst>
          </p:cNvPr>
          <p:cNvSpPr/>
          <p:nvPr userDrawn="1"/>
        </p:nvSpPr>
        <p:spPr>
          <a:xfrm>
            <a:off x="10745496" y="2712720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BC43A4F4-14CD-C1BC-076B-D3EC524E9072}"/>
              </a:ext>
            </a:extLst>
          </p:cNvPr>
          <p:cNvSpPr/>
          <p:nvPr userDrawn="1"/>
        </p:nvSpPr>
        <p:spPr>
          <a:xfrm>
            <a:off x="11336726" y="2288311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59C9BF2-FA96-FBA2-CC60-3024E983F26F}"/>
              </a:ext>
            </a:extLst>
          </p:cNvPr>
          <p:cNvSpPr/>
          <p:nvPr userDrawn="1"/>
        </p:nvSpPr>
        <p:spPr>
          <a:xfrm>
            <a:off x="825032" y="6142636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211A54-748F-71FD-8701-AE68B04A5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2768" y="2148840"/>
            <a:ext cx="3566160" cy="649224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de-DE" sz="1800" b="0"/>
            </a:lvl1pPr>
            <a:lvl2pPr marL="457200" indent="0">
              <a:buNone/>
              <a:defRPr lang="de-DE" sz="2000" b="1"/>
            </a:lvl2pPr>
            <a:lvl3pPr marL="914400" indent="0">
              <a:buNone/>
              <a:defRPr lang="de-DE" sz="1800" b="1"/>
            </a:lvl3pPr>
            <a:lvl4pPr marL="1371600" indent="0">
              <a:buNone/>
              <a:defRPr lang="de-DE" sz="1600" b="1"/>
            </a:lvl4pPr>
            <a:lvl5pPr marL="1828800" indent="0">
              <a:buNone/>
              <a:defRPr lang="de-DE" sz="1600" b="1"/>
            </a:lvl5pPr>
            <a:lvl6pPr marL="2286000" indent="0">
              <a:buNone/>
              <a:defRPr lang="de-DE" sz="1600" b="1"/>
            </a:lvl6pPr>
            <a:lvl7pPr marL="2743200" indent="0">
              <a:buNone/>
              <a:defRPr lang="de-DE" sz="1600" b="1"/>
            </a:lvl7pPr>
            <a:lvl8pPr marL="3200400" indent="0">
              <a:buNone/>
              <a:defRPr lang="de-DE" sz="1600" b="1"/>
            </a:lvl8pPr>
            <a:lvl9pPr marL="3657600" indent="0">
              <a:buNone/>
              <a:defRPr lang="de-DE"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108F8E6-CFD8-798A-9C2F-F6AC425444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8448" y="2788920"/>
            <a:ext cx="4352544" cy="2002536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lang="de-DE" sz="1400"/>
            </a:lvl1pPr>
            <a:lvl2pPr>
              <a:lnSpc>
                <a:spcPct val="150000"/>
              </a:lnSpc>
              <a:spcBef>
                <a:spcPts val="0"/>
              </a:spcBef>
              <a:defRPr lang="de-DE" sz="1200"/>
            </a:lvl2pPr>
            <a:lvl3pPr>
              <a:lnSpc>
                <a:spcPct val="150000"/>
              </a:lnSpc>
              <a:spcBef>
                <a:spcPts val="0"/>
              </a:spcBef>
              <a:defRPr lang="de-DE" sz="1100"/>
            </a:lvl3pPr>
            <a:lvl4pPr>
              <a:lnSpc>
                <a:spcPct val="150000"/>
              </a:lnSpc>
              <a:spcBef>
                <a:spcPts val="0"/>
              </a:spcBef>
              <a:defRPr lang="de-DE" sz="1050"/>
            </a:lvl4pPr>
            <a:lvl5pPr>
              <a:lnSpc>
                <a:spcPct val="150000"/>
              </a:lnSpc>
              <a:spcBef>
                <a:spcPts val="0"/>
              </a:spcBef>
              <a:defRPr lang="de-DE" sz="105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0FF5B42-8E52-2B78-7C88-39A811D7A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35040" y="2148840"/>
            <a:ext cx="3566160" cy="649224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de-DE" sz="1800" b="0"/>
            </a:lvl1pPr>
            <a:lvl2pPr marL="457200" indent="0">
              <a:buNone/>
              <a:defRPr lang="de-DE" sz="2000" b="1"/>
            </a:lvl2pPr>
            <a:lvl3pPr marL="914400" indent="0">
              <a:buNone/>
              <a:defRPr lang="de-DE" sz="1800" b="1"/>
            </a:lvl3pPr>
            <a:lvl4pPr marL="1371600" indent="0">
              <a:buNone/>
              <a:defRPr lang="de-DE" sz="1600" b="1"/>
            </a:lvl4pPr>
            <a:lvl5pPr marL="1828800" indent="0">
              <a:buNone/>
              <a:defRPr lang="de-DE" sz="1600" b="1"/>
            </a:lvl5pPr>
            <a:lvl6pPr marL="2286000" indent="0">
              <a:buNone/>
              <a:defRPr lang="de-DE" sz="1600" b="1"/>
            </a:lvl6pPr>
            <a:lvl7pPr marL="2743200" indent="0">
              <a:buNone/>
              <a:defRPr lang="de-DE" sz="1600" b="1"/>
            </a:lvl7pPr>
            <a:lvl8pPr marL="3200400" indent="0">
              <a:buNone/>
              <a:defRPr lang="de-DE" sz="1600" b="1"/>
            </a:lvl8pPr>
            <a:lvl9pPr marL="3657600" indent="0">
              <a:buNone/>
              <a:defRPr lang="de-DE"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40AB633-C7A8-E90B-901E-7E3FCE2D5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60720" y="2788920"/>
            <a:ext cx="4352544" cy="2002536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lang="de-DE" sz="1400"/>
            </a:lvl1pPr>
            <a:lvl2pPr>
              <a:lnSpc>
                <a:spcPct val="150000"/>
              </a:lnSpc>
              <a:spcBef>
                <a:spcPts val="0"/>
              </a:spcBef>
              <a:defRPr lang="de-DE" sz="1200"/>
            </a:lvl2pPr>
            <a:lvl3pPr>
              <a:lnSpc>
                <a:spcPct val="150000"/>
              </a:lnSpc>
              <a:spcBef>
                <a:spcPts val="0"/>
              </a:spcBef>
              <a:defRPr lang="de-DE" sz="1100"/>
            </a:lvl3pPr>
            <a:lvl4pPr>
              <a:lnSpc>
                <a:spcPct val="150000"/>
              </a:lnSpc>
              <a:spcBef>
                <a:spcPts val="0"/>
              </a:spcBef>
              <a:defRPr lang="de-DE" sz="1050"/>
            </a:lvl4pPr>
            <a:lvl5pPr>
              <a:lnSpc>
                <a:spcPct val="150000"/>
              </a:lnSpc>
              <a:spcBef>
                <a:spcPts val="0"/>
              </a:spcBef>
              <a:defRPr lang="de-DE" sz="105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FB569F4F-40C0-2BAE-2F80-0B6BF70B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Mastertitelformat bearbeiten</a:t>
            </a:r>
          </a:p>
        </p:txBody>
      </p:sp>
      <p:sp>
        <p:nvSpPr>
          <p:cNvPr id="19" name="Textplatzhalter 9">
            <a:extLst>
              <a:ext uri="{FF2B5EF4-FFF2-40B4-BE49-F238E27FC236}">
                <a16:creationId xmlns:a16="http://schemas.microsoft.com/office/drawing/2014/main" id="{F38E5EFA-258F-AF45-F3FE-029FC10676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3200" b="0">
                <a:noFill/>
              </a:defRPr>
            </a:lvl1pPr>
          </a:lstStyle>
          <a:p>
            <a:pPr lvl="0" rtl="0"/>
            <a:r>
              <a:rPr lang="de-DE"/>
              <a:t>X</a:t>
            </a:r>
          </a:p>
        </p:txBody>
      </p:sp>
      <p:sp>
        <p:nvSpPr>
          <p:cNvPr id="21" name="Fußzeilenplatzhalter 20">
            <a:extLst>
              <a:ext uri="{FF2B5EF4-FFF2-40B4-BE49-F238E27FC236}">
                <a16:creationId xmlns:a16="http://schemas.microsoft.com/office/drawing/2014/main" id="{D44511B0-E2E3-43E3-E867-BD59B58CA9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4</a:t>
            </a:r>
            <a:endParaRPr lang="de-DE" dirty="0"/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9FE5CA81-EC6E-7E1A-302A-32C7DC50B8A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C43B8D3-9A08-F84C-9DD4-44948BA52D4B}" type="slidenum">
              <a:rPr lang="de-DE" smtClean="0"/>
              <a:pPr rtl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2812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1BEF48E5-0EF0-3977-79C2-820662F06DA9}"/>
              </a:ext>
            </a:extLst>
          </p:cNvPr>
          <p:cNvSpPr/>
          <p:nvPr userDrawn="1"/>
        </p:nvSpPr>
        <p:spPr>
          <a:xfrm>
            <a:off x="2589592" y="723899"/>
            <a:ext cx="8870656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AAF462-6D82-EBE1-069E-7DBC32F1CC5D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211A54-748F-71FD-8701-AE68B04A5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2768" y="2148840"/>
            <a:ext cx="3218688" cy="365760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de-DE" sz="1800" b="0"/>
            </a:lvl1pPr>
            <a:lvl2pPr marL="457200" indent="0">
              <a:buNone/>
              <a:defRPr lang="de-DE" sz="2000" b="1"/>
            </a:lvl2pPr>
            <a:lvl3pPr marL="914400" indent="0">
              <a:buNone/>
              <a:defRPr lang="de-DE" sz="1800" b="1"/>
            </a:lvl3pPr>
            <a:lvl4pPr marL="1371600" indent="0">
              <a:buNone/>
              <a:defRPr lang="de-DE" sz="1600" b="1"/>
            </a:lvl4pPr>
            <a:lvl5pPr marL="1828800" indent="0">
              <a:buNone/>
              <a:defRPr lang="de-DE" sz="1600" b="1"/>
            </a:lvl5pPr>
            <a:lvl6pPr marL="2286000" indent="0">
              <a:buNone/>
              <a:defRPr lang="de-DE" sz="1600" b="1"/>
            </a:lvl6pPr>
            <a:lvl7pPr marL="2743200" indent="0">
              <a:buNone/>
              <a:defRPr lang="de-DE" sz="1600" b="1"/>
            </a:lvl7pPr>
            <a:lvl8pPr marL="3200400" indent="0">
              <a:buNone/>
              <a:defRPr lang="de-DE" sz="1600" b="1"/>
            </a:lvl8pPr>
            <a:lvl9pPr marL="3657600" indent="0">
              <a:buNone/>
              <a:defRPr lang="de-DE"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108F8E6-CFD8-798A-9C2F-F6AC425444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8448" y="2788920"/>
            <a:ext cx="3163824" cy="3291840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lang="de-DE" sz="1400"/>
            </a:lvl1pPr>
            <a:lvl2pPr>
              <a:lnSpc>
                <a:spcPct val="150000"/>
              </a:lnSpc>
              <a:spcBef>
                <a:spcPts val="0"/>
              </a:spcBef>
              <a:defRPr lang="de-DE" sz="1200"/>
            </a:lvl2pPr>
            <a:lvl3pPr>
              <a:lnSpc>
                <a:spcPct val="150000"/>
              </a:lnSpc>
              <a:spcBef>
                <a:spcPts val="0"/>
              </a:spcBef>
              <a:defRPr lang="de-DE" sz="1100"/>
            </a:lvl3pPr>
            <a:lvl4pPr>
              <a:lnSpc>
                <a:spcPct val="150000"/>
              </a:lnSpc>
              <a:spcBef>
                <a:spcPts val="0"/>
              </a:spcBef>
              <a:defRPr lang="de-DE" sz="1050"/>
            </a:lvl4pPr>
            <a:lvl5pPr>
              <a:lnSpc>
                <a:spcPct val="150000"/>
              </a:lnSpc>
              <a:spcBef>
                <a:spcPts val="0"/>
              </a:spcBef>
              <a:defRPr lang="de-DE" sz="105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0FF5B42-8E52-2B78-7C88-39A811D7A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349240" y="2148840"/>
            <a:ext cx="3218688" cy="365760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de-DE" sz="1800" b="0"/>
            </a:lvl1pPr>
            <a:lvl2pPr marL="457200" indent="0">
              <a:buNone/>
              <a:defRPr lang="de-DE" sz="2000" b="1"/>
            </a:lvl2pPr>
            <a:lvl3pPr marL="914400" indent="0">
              <a:buNone/>
              <a:defRPr lang="de-DE" sz="1800" b="1"/>
            </a:lvl3pPr>
            <a:lvl4pPr marL="1371600" indent="0">
              <a:buNone/>
              <a:defRPr lang="de-DE" sz="1600" b="1"/>
            </a:lvl4pPr>
            <a:lvl5pPr marL="1828800" indent="0">
              <a:buNone/>
              <a:defRPr lang="de-DE" sz="1600" b="1"/>
            </a:lvl5pPr>
            <a:lvl6pPr marL="2286000" indent="0">
              <a:buNone/>
              <a:defRPr lang="de-DE" sz="1600" b="1"/>
            </a:lvl6pPr>
            <a:lvl7pPr marL="2743200" indent="0">
              <a:buNone/>
              <a:defRPr lang="de-DE" sz="1600" b="1"/>
            </a:lvl7pPr>
            <a:lvl8pPr marL="3200400" indent="0">
              <a:buNone/>
              <a:defRPr lang="de-DE" sz="1600" b="1"/>
            </a:lvl8pPr>
            <a:lvl9pPr marL="3657600" indent="0">
              <a:buNone/>
              <a:defRPr lang="de-DE"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40AB633-C7A8-E90B-901E-7E3FCE2D5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74920" y="2788920"/>
            <a:ext cx="3163824" cy="3291840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lang="de-DE" sz="1400"/>
            </a:lvl1pPr>
            <a:lvl2pPr>
              <a:lnSpc>
                <a:spcPct val="150000"/>
              </a:lnSpc>
              <a:spcBef>
                <a:spcPts val="0"/>
              </a:spcBef>
              <a:defRPr lang="de-DE" sz="1200"/>
            </a:lvl2pPr>
            <a:lvl3pPr>
              <a:lnSpc>
                <a:spcPct val="150000"/>
              </a:lnSpc>
              <a:spcBef>
                <a:spcPts val="0"/>
              </a:spcBef>
              <a:defRPr lang="de-DE" sz="1100"/>
            </a:lvl3pPr>
            <a:lvl4pPr>
              <a:lnSpc>
                <a:spcPct val="150000"/>
              </a:lnSpc>
              <a:spcBef>
                <a:spcPts val="0"/>
              </a:spcBef>
              <a:defRPr lang="de-DE" sz="1050"/>
            </a:lvl4pPr>
            <a:lvl5pPr>
              <a:lnSpc>
                <a:spcPct val="150000"/>
              </a:lnSpc>
              <a:spcBef>
                <a:spcPts val="0"/>
              </a:spcBef>
              <a:defRPr lang="de-DE" sz="105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FB569F4F-40C0-2BAE-2F80-0B6BF70B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Mastertitelformat bearbeiten</a:t>
            </a:r>
          </a:p>
        </p:txBody>
      </p:sp>
      <p:sp>
        <p:nvSpPr>
          <p:cNvPr id="19" name="Textplatzhalter 9">
            <a:extLst>
              <a:ext uri="{FF2B5EF4-FFF2-40B4-BE49-F238E27FC236}">
                <a16:creationId xmlns:a16="http://schemas.microsoft.com/office/drawing/2014/main" id="{F38E5EFA-258F-AF45-F3FE-029FC10676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3200" b="0">
                <a:noFill/>
              </a:defRPr>
            </a:lvl1pPr>
          </a:lstStyle>
          <a:p>
            <a:pPr lvl="0" rtl="0"/>
            <a:r>
              <a:rPr lang="de-DE"/>
              <a:t>X</a:t>
            </a:r>
          </a:p>
        </p:txBody>
      </p:sp>
      <p:sp>
        <p:nvSpPr>
          <p:cNvPr id="21" name="Fußzeilenplatzhalter 20">
            <a:extLst>
              <a:ext uri="{FF2B5EF4-FFF2-40B4-BE49-F238E27FC236}">
                <a16:creationId xmlns:a16="http://schemas.microsoft.com/office/drawing/2014/main" id="{D44511B0-E2E3-43E3-E867-BD59B58CA9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4</a:t>
            </a:r>
            <a:endParaRPr lang="de-DE" dirty="0"/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9FE5CA81-EC6E-7E1A-302A-32C7DC50B8A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C43B8D3-9A08-F84C-9DD4-44948BA52D4B}" type="slidenum">
              <a:rPr lang="de-DE" smtClean="0"/>
              <a:pPr rtl="0"/>
              <a:t>‹Nr.›</a:t>
            </a:fld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38DCAB8-FF04-8225-502A-9415422E45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165" t="86663"/>
          <a:stretch/>
        </p:blipFill>
        <p:spPr>
          <a:xfrm flipH="1" flipV="1">
            <a:off x="7732664" y="5943369"/>
            <a:ext cx="4459335" cy="914630"/>
          </a:xfrm>
          <a:custGeom>
            <a:avLst/>
            <a:gdLst>
              <a:gd name="connsiteX0" fmla="*/ 0 w 4459335"/>
              <a:gd name="connsiteY0" fmla="*/ 0 h 1543022"/>
              <a:gd name="connsiteX1" fmla="*/ 4459335 w 4459335"/>
              <a:gd name="connsiteY1" fmla="*/ 0 h 1543022"/>
              <a:gd name="connsiteX2" fmla="*/ 4459335 w 4459335"/>
              <a:gd name="connsiteY2" fmla="*/ 1543022 h 1543022"/>
              <a:gd name="connsiteX3" fmla="*/ 0 w 4459335"/>
              <a:gd name="connsiteY3" fmla="*/ 1543022 h 1543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9335" h="1543022">
                <a:moveTo>
                  <a:pt x="0" y="0"/>
                </a:moveTo>
                <a:lnTo>
                  <a:pt x="4459335" y="0"/>
                </a:lnTo>
                <a:lnTo>
                  <a:pt x="4459335" y="1543022"/>
                </a:lnTo>
                <a:lnTo>
                  <a:pt x="0" y="1543022"/>
                </a:lnTo>
                <a:close/>
              </a:path>
            </a:pathLst>
          </a:cu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D37B56B1-1773-120E-5DF7-ADC768615C86}"/>
              </a:ext>
            </a:extLst>
          </p:cNvPr>
          <p:cNvSpPr/>
          <p:nvPr userDrawn="1"/>
        </p:nvSpPr>
        <p:spPr>
          <a:xfrm>
            <a:off x="10012200" y="5977940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BA05B6D8-31AC-001B-57B4-132C0A9BED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51392" y="2148840"/>
            <a:ext cx="3218688" cy="365760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de-DE" sz="1800" b="0"/>
            </a:lvl1pPr>
            <a:lvl2pPr marL="457200" indent="0">
              <a:buNone/>
              <a:defRPr lang="de-DE" sz="2000" b="1"/>
            </a:lvl2pPr>
            <a:lvl3pPr marL="914400" indent="0">
              <a:buNone/>
              <a:defRPr lang="de-DE" sz="1800" b="1"/>
            </a:lvl3pPr>
            <a:lvl4pPr marL="1371600" indent="0">
              <a:buNone/>
              <a:defRPr lang="de-DE" sz="1600" b="1"/>
            </a:lvl4pPr>
            <a:lvl5pPr marL="1828800" indent="0">
              <a:buNone/>
              <a:defRPr lang="de-DE" sz="1600" b="1"/>
            </a:lvl5pPr>
            <a:lvl6pPr marL="2286000" indent="0">
              <a:buNone/>
              <a:defRPr lang="de-DE" sz="1600" b="1"/>
            </a:lvl6pPr>
            <a:lvl7pPr marL="2743200" indent="0">
              <a:buNone/>
              <a:defRPr lang="de-DE" sz="1600" b="1"/>
            </a:lvl7pPr>
            <a:lvl8pPr marL="3200400" indent="0">
              <a:buNone/>
              <a:defRPr lang="de-DE" sz="1600" b="1"/>
            </a:lvl8pPr>
            <a:lvl9pPr marL="3657600" indent="0">
              <a:buNone/>
              <a:defRPr lang="de-DE"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9" name="Inhaltsplatzhalter 5">
            <a:extLst>
              <a:ext uri="{FF2B5EF4-FFF2-40B4-BE49-F238E27FC236}">
                <a16:creationId xmlns:a16="http://schemas.microsoft.com/office/drawing/2014/main" id="{56DC4DB0-B5C2-72F4-A891-0281DDB80FC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567928" y="2788920"/>
            <a:ext cx="3163824" cy="3291840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lang="de-DE" sz="1400"/>
            </a:lvl1pPr>
            <a:lvl2pPr>
              <a:lnSpc>
                <a:spcPct val="150000"/>
              </a:lnSpc>
              <a:spcBef>
                <a:spcPts val="0"/>
              </a:spcBef>
              <a:defRPr lang="de-DE" sz="1200"/>
            </a:lvl2pPr>
            <a:lvl3pPr>
              <a:lnSpc>
                <a:spcPct val="150000"/>
              </a:lnSpc>
              <a:spcBef>
                <a:spcPts val="0"/>
              </a:spcBef>
              <a:defRPr lang="de-DE" sz="1100"/>
            </a:lvl3pPr>
            <a:lvl4pPr>
              <a:lnSpc>
                <a:spcPct val="150000"/>
              </a:lnSpc>
              <a:spcBef>
                <a:spcPts val="0"/>
              </a:spcBef>
              <a:defRPr lang="de-DE" sz="1050"/>
            </a:lvl4pPr>
            <a:lvl5pPr>
              <a:lnSpc>
                <a:spcPct val="150000"/>
              </a:lnSpc>
              <a:spcBef>
                <a:spcPts val="0"/>
              </a:spcBef>
              <a:defRPr lang="de-DE" sz="105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25535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rafik 22">
            <a:extLst>
              <a:ext uri="{FF2B5EF4-FFF2-40B4-BE49-F238E27FC236}">
                <a16:creationId xmlns:a16="http://schemas.microsoft.com/office/drawing/2014/main" id="{8508C9A2-89A3-8585-F561-54AF27E76C2E}"/>
              </a:ext>
            </a:extLst>
          </p:cNvPr>
          <p:cNvSpPr/>
          <p:nvPr/>
        </p:nvSpPr>
        <p:spPr>
          <a:xfrm>
            <a:off x="8963354" y="3545840"/>
            <a:ext cx="2556181" cy="2641600"/>
          </a:xfrm>
          <a:custGeom>
            <a:avLst/>
            <a:gdLst>
              <a:gd name="connsiteX0" fmla="*/ 11417928 w 11417635"/>
              <a:gd name="connsiteY0" fmla="*/ 16489276 h 17685280"/>
              <a:gd name="connsiteX1" fmla="*/ 10219543 w 11417635"/>
              <a:gd name="connsiteY1" fmla="*/ 17687536 h 17685280"/>
              <a:gd name="connsiteX2" fmla="*/ 1198684 w 11417635"/>
              <a:gd name="connsiteY2" fmla="*/ 17687536 h 17685280"/>
              <a:gd name="connsiteX3" fmla="*/ 293 w 11417635"/>
              <a:gd name="connsiteY3" fmla="*/ 16489276 h 17685280"/>
              <a:gd name="connsiteX4" fmla="*/ 293 w 11417635"/>
              <a:gd name="connsiteY4" fmla="*/ 1200514 h 17685280"/>
              <a:gd name="connsiteX5" fmla="*/ 1198684 w 11417635"/>
              <a:gd name="connsiteY5" fmla="*/ 2255 h 17685280"/>
              <a:gd name="connsiteX6" fmla="*/ 10219543 w 11417635"/>
              <a:gd name="connsiteY6" fmla="*/ 2255 h 17685280"/>
              <a:gd name="connsiteX7" fmla="*/ 11417928 w 11417635"/>
              <a:gd name="connsiteY7" fmla="*/ 1200514 h 17685280"/>
              <a:gd name="connsiteX0" fmla="*/ 11417635 w 11417635"/>
              <a:gd name="connsiteY0" fmla="*/ 16501248 h 17699508"/>
              <a:gd name="connsiteX1" fmla="*/ 10219250 w 11417635"/>
              <a:gd name="connsiteY1" fmla="*/ 17699508 h 17699508"/>
              <a:gd name="connsiteX2" fmla="*/ 1198391 w 11417635"/>
              <a:gd name="connsiteY2" fmla="*/ 17699508 h 17699508"/>
              <a:gd name="connsiteX3" fmla="*/ 0 w 11417635"/>
              <a:gd name="connsiteY3" fmla="*/ 16501248 h 17699508"/>
              <a:gd name="connsiteX4" fmla="*/ 0 w 11417635"/>
              <a:gd name="connsiteY4" fmla="*/ 1212486 h 17699508"/>
              <a:gd name="connsiteX5" fmla="*/ 1198391 w 11417635"/>
              <a:gd name="connsiteY5" fmla="*/ 14227 h 17699508"/>
              <a:gd name="connsiteX6" fmla="*/ 3548686 w 11417635"/>
              <a:gd name="connsiteY6" fmla="*/ 0 h 17699508"/>
              <a:gd name="connsiteX7" fmla="*/ 10219250 w 11417635"/>
              <a:gd name="connsiteY7" fmla="*/ 14227 h 17699508"/>
              <a:gd name="connsiteX8" fmla="*/ 11417635 w 11417635"/>
              <a:gd name="connsiteY8" fmla="*/ 1212486 h 17699508"/>
              <a:gd name="connsiteX9" fmla="*/ 11417635 w 11417635"/>
              <a:gd name="connsiteY9" fmla="*/ 16501248 h 17699508"/>
              <a:gd name="connsiteX0" fmla="*/ 11417635 w 11509075"/>
              <a:gd name="connsiteY0" fmla="*/ 1212486 h 17699508"/>
              <a:gd name="connsiteX1" fmla="*/ 11417635 w 11509075"/>
              <a:gd name="connsiteY1" fmla="*/ 16501248 h 17699508"/>
              <a:gd name="connsiteX2" fmla="*/ 10219250 w 11509075"/>
              <a:gd name="connsiteY2" fmla="*/ 17699508 h 17699508"/>
              <a:gd name="connsiteX3" fmla="*/ 1198391 w 11509075"/>
              <a:gd name="connsiteY3" fmla="*/ 17699508 h 17699508"/>
              <a:gd name="connsiteX4" fmla="*/ 0 w 11509075"/>
              <a:gd name="connsiteY4" fmla="*/ 16501248 h 17699508"/>
              <a:gd name="connsiteX5" fmla="*/ 0 w 11509075"/>
              <a:gd name="connsiteY5" fmla="*/ 1212486 h 17699508"/>
              <a:gd name="connsiteX6" fmla="*/ 1198391 w 11509075"/>
              <a:gd name="connsiteY6" fmla="*/ 14227 h 17699508"/>
              <a:gd name="connsiteX7" fmla="*/ 3548686 w 11509075"/>
              <a:gd name="connsiteY7" fmla="*/ 0 h 17699508"/>
              <a:gd name="connsiteX8" fmla="*/ 10219250 w 11509075"/>
              <a:gd name="connsiteY8" fmla="*/ 14227 h 17699508"/>
              <a:gd name="connsiteX9" fmla="*/ 11509075 w 11509075"/>
              <a:gd name="connsiteY9" fmla="*/ 1303926 h 17699508"/>
              <a:gd name="connsiteX0" fmla="*/ 11417635 w 11417635"/>
              <a:gd name="connsiteY0" fmla="*/ 1212486 h 17699508"/>
              <a:gd name="connsiteX1" fmla="*/ 11417635 w 11417635"/>
              <a:gd name="connsiteY1" fmla="*/ 16501248 h 17699508"/>
              <a:gd name="connsiteX2" fmla="*/ 10219250 w 11417635"/>
              <a:gd name="connsiteY2" fmla="*/ 17699508 h 17699508"/>
              <a:gd name="connsiteX3" fmla="*/ 1198391 w 11417635"/>
              <a:gd name="connsiteY3" fmla="*/ 17699508 h 17699508"/>
              <a:gd name="connsiteX4" fmla="*/ 0 w 11417635"/>
              <a:gd name="connsiteY4" fmla="*/ 16501248 h 17699508"/>
              <a:gd name="connsiteX5" fmla="*/ 0 w 11417635"/>
              <a:gd name="connsiteY5" fmla="*/ 1212486 h 17699508"/>
              <a:gd name="connsiteX6" fmla="*/ 1198391 w 11417635"/>
              <a:gd name="connsiteY6" fmla="*/ 14227 h 17699508"/>
              <a:gd name="connsiteX7" fmla="*/ 3548686 w 11417635"/>
              <a:gd name="connsiteY7" fmla="*/ 0 h 17699508"/>
              <a:gd name="connsiteX8" fmla="*/ 10219250 w 11417635"/>
              <a:gd name="connsiteY8" fmla="*/ 14227 h 17699508"/>
              <a:gd name="connsiteX0" fmla="*/ 11417635 w 11417635"/>
              <a:gd name="connsiteY0" fmla="*/ 1212486 h 17699508"/>
              <a:gd name="connsiteX1" fmla="*/ 11417635 w 11417635"/>
              <a:gd name="connsiteY1" fmla="*/ 16501248 h 17699508"/>
              <a:gd name="connsiteX2" fmla="*/ 10219250 w 11417635"/>
              <a:gd name="connsiteY2" fmla="*/ 17699508 h 17699508"/>
              <a:gd name="connsiteX3" fmla="*/ 1198391 w 11417635"/>
              <a:gd name="connsiteY3" fmla="*/ 17699508 h 17699508"/>
              <a:gd name="connsiteX4" fmla="*/ 0 w 11417635"/>
              <a:gd name="connsiteY4" fmla="*/ 16501248 h 17699508"/>
              <a:gd name="connsiteX5" fmla="*/ 0 w 11417635"/>
              <a:gd name="connsiteY5" fmla="*/ 1212486 h 17699508"/>
              <a:gd name="connsiteX6" fmla="*/ 1198391 w 11417635"/>
              <a:gd name="connsiteY6" fmla="*/ 14227 h 17699508"/>
              <a:gd name="connsiteX7" fmla="*/ 3548686 w 11417635"/>
              <a:gd name="connsiteY7" fmla="*/ 0 h 17699508"/>
              <a:gd name="connsiteX0" fmla="*/ 11417635 w 11417635"/>
              <a:gd name="connsiteY0" fmla="*/ 16501248 h 17699508"/>
              <a:gd name="connsiteX1" fmla="*/ 10219250 w 11417635"/>
              <a:gd name="connsiteY1" fmla="*/ 17699508 h 17699508"/>
              <a:gd name="connsiteX2" fmla="*/ 1198391 w 11417635"/>
              <a:gd name="connsiteY2" fmla="*/ 17699508 h 17699508"/>
              <a:gd name="connsiteX3" fmla="*/ 0 w 11417635"/>
              <a:gd name="connsiteY3" fmla="*/ 16501248 h 17699508"/>
              <a:gd name="connsiteX4" fmla="*/ 0 w 11417635"/>
              <a:gd name="connsiteY4" fmla="*/ 1212486 h 17699508"/>
              <a:gd name="connsiteX5" fmla="*/ 1198391 w 11417635"/>
              <a:gd name="connsiteY5" fmla="*/ 14227 h 17699508"/>
              <a:gd name="connsiteX6" fmla="*/ 3548686 w 11417635"/>
              <a:gd name="connsiteY6" fmla="*/ 0 h 17699508"/>
              <a:gd name="connsiteX0" fmla="*/ 11419870 w 11419870"/>
              <a:gd name="connsiteY0" fmla="*/ 16501248 h 17699508"/>
              <a:gd name="connsiteX1" fmla="*/ 10221485 w 11419870"/>
              <a:gd name="connsiteY1" fmla="*/ 17699508 h 17699508"/>
              <a:gd name="connsiteX2" fmla="*/ 1200626 w 11419870"/>
              <a:gd name="connsiteY2" fmla="*/ 17699508 h 17699508"/>
              <a:gd name="connsiteX3" fmla="*/ 2235 w 11419870"/>
              <a:gd name="connsiteY3" fmla="*/ 16501248 h 17699508"/>
              <a:gd name="connsiteX4" fmla="*/ 0 w 11419870"/>
              <a:gd name="connsiteY4" fmla="*/ 3002280 h 17699508"/>
              <a:gd name="connsiteX5" fmla="*/ 2235 w 11419870"/>
              <a:gd name="connsiteY5" fmla="*/ 1212486 h 17699508"/>
              <a:gd name="connsiteX6" fmla="*/ 1200626 w 11419870"/>
              <a:gd name="connsiteY6" fmla="*/ 14227 h 17699508"/>
              <a:gd name="connsiteX7" fmla="*/ 3550921 w 11419870"/>
              <a:gd name="connsiteY7" fmla="*/ 0 h 17699508"/>
              <a:gd name="connsiteX0" fmla="*/ 11419870 w 11419870"/>
              <a:gd name="connsiteY0" fmla="*/ 16501248 h 17699508"/>
              <a:gd name="connsiteX1" fmla="*/ 10221485 w 11419870"/>
              <a:gd name="connsiteY1" fmla="*/ 17699508 h 17699508"/>
              <a:gd name="connsiteX2" fmla="*/ 1200626 w 11419870"/>
              <a:gd name="connsiteY2" fmla="*/ 17699508 h 17699508"/>
              <a:gd name="connsiteX3" fmla="*/ 2235 w 11419870"/>
              <a:gd name="connsiteY3" fmla="*/ 16501248 h 17699508"/>
              <a:gd name="connsiteX4" fmla="*/ 0 w 11419870"/>
              <a:gd name="connsiteY4" fmla="*/ 3947160 h 17699508"/>
              <a:gd name="connsiteX5" fmla="*/ 0 w 11419870"/>
              <a:gd name="connsiteY5" fmla="*/ 3002280 h 17699508"/>
              <a:gd name="connsiteX6" fmla="*/ 2235 w 11419870"/>
              <a:gd name="connsiteY6" fmla="*/ 1212486 h 17699508"/>
              <a:gd name="connsiteX7" fmla="*/ 1200626 w 11419870"/>
              <a:gd name="connsiteY7" fmla="*/ 14227 h 17699508"/>
              <a:gd name="connsiteX8" fmla="*/ 3550921 w 11419870"/>
              <a:gd name="connsiteY8" fmla="*/ 0 h 17699508"/>
              <a:gd name="connsiteX0" fmla="*/ 10221485 w 10221485"/>
              <a:gd name="connsiteY0" fmla="*/ 17699508 h 17699508"/>
              <a:gd name="connsiteX1" fmla="*/ 1200626 w 10221485"/>
              <a:gd name="connsiteY1" fmla="*/ 17699508 h 17699508"/>
              <a:gd name="connsiteX2" fmla="*/ 2235 w 10221485"/>
              <a:gd name="connsiteY2" fmla="*/ 16501248 h 17699508"/>
              <a:gd name="connsiteX3" fmla="*/ 0 w 10221485"/>
              <a:gd name="connsiteY3" fmla="*/ 3947160 h 17699508"/>
              <a:gd name="connsiteX4" fmla="*/ 0 w 10221485"/>
              <a:gd name="connsiteY4" fmla="*/ 3002280 h 17699508"/>
              <a:gd name="connsiteX5" fmla="*/ 2235 w 10221485"/>
              <a:gd name="connsiteY5" fmla="*/ 1212486 h 17699508"/>
              <a:gd name="connsiteX6" fmla="*/ 1200626 w 10221485"/>
              <a:gd name="connsiteY6" fmla="*/ 14227 h 17699508"/>
              <a:gd name="connsiteX7" fmla="*/ 3550921 w 10221485"/>
              <a:gd name="connsiteY7" fmla="*/ 0 h 17699508"/>
              <a:gd name="connsiteX0" fmla="*/ 1200626 w 3550921"/>
              <a:gd name="connsiteY0" fmla="*/ 17699508 h 17699508"/>
              <a:gd name="connsiteX1" fmla="*/ 2235 w 3550921"/>
              <a:gd name="connsiteY1" fmla="*/ 16501248 h 17699508"/>
              <a:gd name="connsiteX2" fmla="*/ 0 w 3550921"/>
              <a:gd name="connsiteY2" fmla="*/ 3947160 h 17699508"/>
              <a:gd name="connsiteX3" fmla="*/ 0 w 3550921"/>
              <a:gd name="connsiteY3" fmla="*/ 3002280 h 17699508"/>
              <a:gd name="connsiteX4" fmla="*/ 2235 w 3550921"/>
              <a:gd name="connsiteY4" fmla="*/ 1212486 h 17699508"/>
              <a:gd name="connsiteX5" fmla="*/ 1200626 w 3550921"/>
              <a:gd name="connsiteY5" fmla="*/ 14227 h 17699508"/>
              <a:gd name="connsiteX6" fmla="*/ 3550921 w 3550921"/>
              <a:gd name="connsiteY6" fmla="*/ 0 h 17699508"/>
              <a:gd name="connsiteX0" fmla="*/ 2235 w 3550921"/>
              <a:gd name="connsiteY0" fmla="*/ 16501248 h 16501248"/>
              <a:gd name="connsiteX1" fmla="*/ 0 w 3550921"/>
              <a:gd name="connsiteY1" fmla="*/ 3947160 h 16501248"/>
              <a:gd name="connsiteX2" fmla="*/ 0 w 3550921"/>
              <a:gd name="connsiteY2" fmla="*/ 3002280 h 16501248"/>
              <a:gd name="connsiteX3" fmla="*/ 2235 w 3550921"/>
              <a:gd name="connsiteY3" fmla="*/ 1212486 h 16501248"/>
              <a:gd name="connsiteX4" fmla="*/ 1200626 w 3550921"/>
              <a:gd name="connsiteY4" fmla="*/ 14227 h 16501248"/>
              <a:gd name="connsiteX5" fmla="*/ 3550921 w 3550921"/>
              <a:gd name="connsiteY5" fmla="*/ 0 h 16501248"/>
              <a:gd name="connsiteX0" fmla="*/ 0 w 3550921"/>
              <a:gd name="connsiteY0" fmla="*/ 3947160 h 3947160"/>
              <a:gd name="connsiteX1" fmla="*/ 0 w 3550921"/>
              <a:gd name="connsiteY1" fmla="*/ 3002280 h 3947160"/>
              <a:gd name="connsiteX2" fmla="*/ 2235 w 3550921"/>
              <a:gd name="connsiteY2" fmla="*/ 1212486 h 3947160"/>
              <a:gd name="connsiteX3" fmla="*/ 1200626 w 3550921"/>
              <a:gd name="connsiteY3" fmla="*/ 14227 h 3947160"/>
              <a:gd name="connsiteX4" fmla="*/ 3550921 w 3550921"/>
              <a:gd name="connsiteY4" fmla="*/ 0 h 3947160"/>
              <a:gd name="connsiteX0" fmla="*/ 0 w 3550921"/>
              <a:gd name="connsiteY0" fmla="*/ 3002280 h 3002280"/>
              <a:gd name="connsiteX1" fmla="*/ 2235 w 3550921"/>
              <a:gd name="connsiteY1" fmla="*/ 1212486 h 3002280"/>
              <a:gd name="connsiteX2" fmla="*/ 1200626 w 3550921"/>
              <a:gd name="connsiteY2" fmla="*/ 14227 h 3002280"/>
              <a:gd name="connsiteX3" fmla="*/ 3550921 w 3550921"/>
              <a:gd name="connsiteY3" fmla="*/ 0 h 3002280"/>
              <a:gd name="connsiteX0" fmla="*/ 2845 w 3548686"/>
              <a:gd name="connsiteY0" fmla="*/ 2799080 h 2799080"/>
              <a:gd name="connsiteX1" fmla="*/ 0 w 3548686"/>
              <a:gd name="connsiteY1" fmla="*/ 1212486 h 2799080"/>
              <a:gd name="connsiteX2" fmla="*/ 1198391 w 3548686"/>
              <a:gd name="connsiteY2" fmla="*/ 14227 h 2799080"/>
              <a:gd name="connsiteX3" fmla="*/ 3548686 w 3548686"/>
              <a:gd name="connsiteY3" fmla="*/ 0 h 2799080"/>
              <a:gd name="connsiteX0" fmla="*/ 2845 w 3548686"/>
              <a:gd name="connsiteY0" fmla="*/ 2707640 h 2707640"/>
              <a:gd name="connsiteX1" fmla="*/ 0 w 3548686"/>
              <a:gd name="connsiteY1" fmla="*/ 1212486 h 2707640"/>
              <a:gd name="connsiteX2" fmla="*/ 1198391 w 3548686"/>
              <a:gd name="connsiteY2" fmla="*/ 14227 h 2707640"/>
              <a:gd name="connsiteX3" fmla="*/ 3548686 w 3548686"/>
              <a:gd name="connsiteY3" fmla="*/ 0 h 2707640"/>
              <a:gd name="connsiteX0" fmla="*/ 2845 w 3548686"/>
              <a:gd name="connsiteY0" fmla="*/ 2667000 h 2667000"/>
              <a:gd name="connsiteX1" fmla="*/ 0 w 3548686"/>
              <a:gd name="connsiteY1" fmla="*/ 1212486 h 2667000"/>
              <a:gd name="connsiteX2" fmla="*/ 1198391 w 3548686"/>
              <a:gd name="connsiteY2" fmla="*/ 14227 h 2667000"/>
              <a:gd name="connsiteX3" fmla="*/ 3548686 w 3548686"/>
              <a:gd name="connsiteY3" fmla="*/ 0 h 2667000"/>
              <a:gd name="connsiteX0" fmla="*/ 2845 w 3548686"/>
              <a:gd name="connsiteY0" fmla="*/ 2651760 h 2651760"/>
              <a:gd name="connsiteX1" fmla="*/ 0 w 3548686"/>
              <a:gd name="connsiteY1" fmla="*/ 1212486 h 2651760"/>
              <a:gd name="connsiteX2" fmla="*/ 1198391 w 3548686"/>
              <a:gd name="connsiteY2" fmla="*/ 14227 h 2651760"/>
              <a:gd name="connsiteX3" fmla="*/ 3548686 w 3548686"/>
              <a:gd name="connsiteY3" fmla="*/ 0 h 2651760"/>
              <a:gd name="connsiteX0" fmla="*/ 2845 w 3020366"/>
              <a:gd name="connsiteY0" fmla="*/ 2651760 h 2651760"/>
              <a:gd name="connsiteX1" fmla="*/ 0 w 3020366"/>
              <a:gd name="connsiteY1" fmla="*/ 1212486 h 2651760"/>
              <a:gd name="connsiteX2" fmla="*/ 1198391 w 3020366"/>
              <a:gd name="connsiteY2" fmla="*/ 14227 h 2651760"/>
              <a:gd name="connsiteX3" fmla="*/ 3020366 w 3020366"/>
              <a:gd name="connsiteY3" fmla="*/ 0 h 2651760"/>
              <a:gd name="connsiteX0" fmla="*/ 2845 w 2883206"/>
              <a:gd name="connsiteY0" fmla="*/ 2651760 h 2651760"/>
              <a:gd name="connsiteX1" fmla="*/ 0 w 2883206"/>
              <a:gd name="connsiteY1" fmla="*/ 1212486 h 2651760"/>
              <a:gd name="connsiteX2" fmla="*/ 1198391 w 2883206"/>
              <a:gd name="connsiteY2" fmla="*/ 14227 h 2651760"/>
              <a:gd name="connsiteX3" fmla="*/ 2883206 w 2883206"/>
              <a:gd name="connsiteY3" fmla="*/ 0 h 2651760"/>
              <a:gd name="connsiteX0" fmla="*/ 2845 w 2796846"/>
              <a:gd name="connsiteY0" fmla="*/ 2651760 h 2651760"/>
              <a:gd name="connsiteX1" fmla="*/ 0 w 2796846"/>
              <a:gd name="connsiteY1" fmla="*/ 1212486 h 2651760"/>
              <a:gd name="connsiteX2" fmla="*/ 1198391 w 2796846"/>
              <a:gd name="connsiteY2" fmla="*/ 14227 h 2651760"/>
              <a:gd name="connsiteX3" fmla="*/ 2796846 w 2796846"/>
              <a:gd name="connsiteY3" fmla="*/ 0 h 2651760"/>
              <a:gd name="connsiteX0" fmla="*/ 2845 w 2735886"/>
              <a:gd name="connsiteY0" fmla="*/ 2656840 h 2656840"/>
              <a:gd name="connsiteX1" fmla="*/ 0 w 2735886"/>
              <a:gd name="connsiteY1" fmla="*/ 1217566 h 2656840"/>
              <a:gd name="connsiteX2" fmla="*/ 1198391 w 2735886"/>
              <a:gd name="connsiteY2" fmla="*/ 19307 h 2656840"/>
              <a:gd name="connsiteX3" fmla="*/ 2735886 w 2735886"/>
              <a:gd name="connsiteY3" fmla="*/ 0 h 2656840"/>
              <a:gd name="connsiteX0" fmla="*/ 2845 w 2674926"/>
              <a:gd name="connsiteY0" fmla="*/ 2651760 h 2651760"/>
              <a:gd name="connsiteX1" fmla="*/ 0 w 2674926"/>
              <a:gd name="connsiteY1" fmla="*/ 1212486 h 2651760"/>
              <a:gd name="connsiteX2" fmla="*/ 1198391 w 2674926"/>
              <a:gd name="connsiteY2" fmla="*/ 14227 h 2651760"/>
              <a:gd name="connsiteX3" fmla="*/ 2674926 w 2674926"/>
              <a:gd name="connsiteY3" fmla="*/ 0 h 2651760"/>
              <a:gd name="connsiteX0" fmla="*/ 2845 w 2674926"/>
              <a:gd name="connsiteY0" fmla="*/ 2651760 h 2651760"/>
              <a:gd name="connsiteX1" fmla="*/ 0 w 2674926"/>
              <a:gd name="connsiteY1" fmla="*/ 1212486 h 2651760"/>
              <a:gd name="connsiteX2" fmla="*/ 1198391 w 2674926"/>
              <a:gd name="connsiteY2" fmla="*/ 14227 h 2651760"/>
              <a:gd name="connsiteX3" fmla="*/ 2674926 w 2674926"/>
              <a:gd name="connsiteY3" fmla="*/ 0 h 2651760"/>
              <a:gd name="connsiteX0" fmla="*/ 2845 w 2644446"/>
              <a:gd name="connsiteY0" fmla="*/ 2651760 h 2651760"/>
              <a:gd name="connsiteX1" fmla="*/ 0 w 2644446"/>
              <a:gd name="connsiteY1" fmla="*/ 1212486 h 2651760"/>
              <a:gd name="connsiteX2" fmla="*/ 1198391 w 2644446"/>
              <a:gd name="connsiteY2" fmla="*/ 14227 h 2651760"/>
              <a:gd name="connsiteX3" fmla="*/ 2644446 w 2644446"/>
              <a:gd name="connsiteY3" fmla="*/ 0 h 2651760"/>
              <a:gd name="connsiteX0" fmla="*/ 2845 w 2608886"/>
              <a:gd name="connsiteY0" fmla="*/ 2651760 h 2651760"/>
              <a:gd name="connsiteX1" fmla="*/ 0 w 2608886"/>
              <a:gd name="connsiteY1" fmla="*/ 1212486 h 2651760"/>
              <a:gd name="connsiteX2" fmla="*/ 1198391 w 2608886"/>
              <a:gd name="connsiteY2" fmla="*/ 14227 h 2651760"/>
              <a:gd name="connsiteX3" fmla="*/ 2608886 w 2608886"/>
              <a:gd name="connsiteY3" fmla="*/ 0 h 2651760"/>
              <a:gd name="connsiteX0" fmla="*/ 2845 w 2598726"/>
              <a:gd name="connsiteY0" fmla="*/ 2646680 h 2646680"/>
              <a:gd name="connsiteX1" fmla="*/ 0 w 2598726"/>
              <a:gd name="connsiteY1" fmla="*/ 1207406 h 2646680"/>
              <a:gd name="connsiteX2" fmla="*/ 1198391 w 2598726"/>
              <a:gd name="connsiteY2" fmla="*/ 9147 h 2646680"/>
              <a:gd name="connsiteX3" fmla="*/ 2598726 w 2598726"/>
              <a:gd name="connsiteY3" fmla="*/ 0 h 2646680"/>
              <a:gd name="connsiteX0" fmla="*/ 2845 w 2558086"/>
              <a:gd name="connsiteY0" fmla="*/ 2641600 h 2641600"/>
              <a:gd name="connsiteX1" fmla="*/ 0 w 2558086"/>
              <a:gd name="connsiteY1" fmla="*/ 1202326 h 2641600"/>
              <a:gd name="connsiteX2" fmla="*/ 1198391 w 2558086"/>
              <a:gd name="connsiteY2" fmla="*/ 4067 h 2641600"/>
              <a:gd name="connsiteX3" fmla="*/ 2558086 w 2558086"/>
              <a:gd name="connsiteY3" fmla="*/ 0 h 2641600"/>
              <a:gd name="connsiteX0" fmla="*/ 2845 w 2556181"/>
              <a:gd name="connsiteY0" fmla="*/ 2641600 h 2641600"/>
              <a:gd name="connsiteX1" fmla="*/ 0 w 2556181"/>
              <a:gd name="connsiteY1" fmla="*/ 1202326 h 2641600"/>
              <a:gd name="connsiteX2" fmla="*/ 1198391 w 2556181"/>
              <a:gd name="connsiteY2" fmla="*/ 4067 h 2641600"/>
              <a:gd name="connsiteX3" fmla="*/ 2556181 w 2556181"/>
              <a:gd name="connsiteY3" fmla="*/ 0 h 26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6181" h="2641600">
                <a:moveTo>
                  <a:pt x="2845" y="2641600"/>
                </a:moveTo>
                <a:cubicBezTo>
                  <a:pt x="1897" y="2112735"/>
                  <a:pt x="948" y="1731191"/>
                  <a:pt x="0" y="1202326"/>
                </a:cubicBezTo>
                <a:cubicBezTo>
                  <a:pt x="0" y="540519"/>
                  <a:pt x="536541" y="4067"/>
                  <a:pt x="1198391" y="4067"/>
                </a:cubicBezTo>
                <a:lnTo>
                  <a:pt x="2556181" y="0"/>
                </a:lnTo>
              </a:path>
            </a:pathLst>
          </a:custGeom>
          <a:noFill/>
          <a:ln w="1356897" cap="sq">
            <a:solidFill>
              <a:schemeClr val="accent4">
                <a:alpha val="89000"/>
              </a:schemeClr>
            </a:solidFill>
            <a:prstDash val="solid"/>
            <a:round/>
          </a:ln>
        </p:spPr>
        <p:txBody>
          <a:bodyPr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0" y="2121408"/>
            <a:ext cx="6510528" cy="3578352"/>
          </a:xfrm>
        </p:spPr>
        <p:txBody>
          <a:bodyPr rtlCol="0"/>
          <a:lstStyle>
            <a:lvl1pPr marL="0" indent="0">
              <a:buNone/>
              <a:defRPr lang="de-DE" sz="1800"/>
            </a:lvl1pPr>
            <a:lvl2pPr marL="283464">
              <a:defRPr lang="de-DE" sz="1800"/>
            </a:lvl2pPr>
            <a:lvl3pPr marL="566928">
              <a:defRPr lang="de-DE" sz="1600"/>
            </a:lvl3pPr>
            <a:lvl4pPr marL="758952">
              <a:defRPr lang="de-DE" sz="1400"/>
            </a:lvl4pPr>
            <a:lvl5pPr marL="1042416">
              <a:defRPr lang="de-DE" sz="140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7" name="Textplatzhalter 9">
            <a:extLst>
              <a:ext uri="{FF2B5EF4-FFF2-40B4-BE49-F238E27FC236}">
                <a16:creationId xmlns:a16="http://schemas.microsoft.com/office/drawing/2014/main" id="{E3602100-4B1B-08F9-3FE3-A39515512D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3200" b="0">
                <a:noFill/>
              </a:defRPr>
            </a:lvl1pPr>
          </a:lstStyle>
          <a:p>
            <a:pPr lvl="0" rtl="0"/>
            <a:r>
              <a:rPr lang="de-DE"/>
              <a:t>X</a:t>
            </a:r>
          </a:p>
        </p:txBody>
      </p:sp>
      <p:sp>
        <p:nvSpPr>
          <p:cNvPr id="45" name="Grafik 24">
            <a:extLst>
              <a:ext uri="{FF2B5EF4-FFF2-40B4-BE49-F238E27FC236}">
                <a16:creationId xmlns:a16="http://schemas.microsoft.com/office/drawing/2014/main" id="{3A387C14-96A1-A53F-B0C4-8C320C0E434B}"/>
              </a:ext>
            </a:extLst>
          </p:cNvPr>
          <p:cNvSpPr/>
          <p:nvPr/>
        </p:nvSpPr>
        <p:spPr>
          <a:xfrm>
            <a:off x="8928734" y="3558489"/>
            <a:ext cx="3162299" cy="3196641"/>
          </a:xfrm>
          <a:custGeom>
            <a:avLst/>
            <a:gdLst>
              <a:gd name="connsiteX0" fmla="*/ -3730 w 9166847"/>
              <a:gd name="connsiteY0" fmla="*/ 5764965 h 5765688"/>
              <a:gd name="connsiteX1" fmla="*/ -3730 w 9166847"/>
              <a:gd name="connsiteY1" fmla="*/ 1152444 h 5765688"/>
              <a:gd name="connsiteX2" fmla="*/ 1189314 w 9166847"/>
              <a:gd name="connsiteY2" fmla="*/ -724 h 5765688"/>
              <a:gd name="connsiteX3" fmla="*/ 9163118 w 9166847"/>
              <a:gd name="connsiteY3" fmla="*/ 36857 h 5765688"/>
              <a:gd name="connsiteX0" fmla="*/ 0 w 9166848"/>
              <a:gd name="connsiteY0" fmla="*/ 5765689 h 5765689"/>
              <a:gd name="connsiteX1" fmla="*/ 0 w 9166848"/>
              <a:gd name="connsiteY1" fmla="*/ 1153168 h 5765689"/>
              <a:gd name="connsiteX2" fmla="*/ 1193044 w 9166848"/>
              <a:gd name="connsiteY2" fmla="*/ 0 h 5765689"/>
              <a:gd name="connsiteX3" fmla="*/ 2736923 w 9166848"/>
              <a:gd name="connsiteY3" fmla="*/ 1574 h 5765689"/>
              <a:gd name="connsiteX4" fmla="*/ 9166848 w 9166848"/>
              <a:gd name="connsiteY4" fmla="*/ 37581 h 5765689"/>
              <a:gd name="connsiteX0" fmla="*/ 0 w 9166848"/>
              <a:gd name="connsiteY0" fmla="*/ 5765689 h 5765689"/>
              <a:gd name="connsiteX1" fmla="*/ 0 w 9166848"/>
              <a:gd name="connsiteY1" fmla="*/ 1153168 h 5765689"/>
              <a:gd name="connsiteX2" fmla="*/ 1193044 w 9166848"/>
              <a:gd name="connsiteY2" fmla="*/ 0 h 5765689"/>
              <a:gd name="connsiteX3" fmla="*/ 2736923 w 9166848"/>
              <a:gd name="connsiteY3" fmla="*/ 1574 h 5765689"/>
              <a:gd name="connsiteX4" fmla="*/ 3169739 w 9166848"/>
              <a:gd name="connsiteY4" fmla="*/ 7671 h 5765689"/>
              <a:gd name="connsiteX5" fmla="*/ 9166848 w 9166848"/>
              <a:gd name="connsiteY5" fmla="*/ 37581 h 5765689"/>
              <a:gd name="connsiteX0" fmla="*/ 0 w 3169739"/>
              <a:gd name="connsiteY0" fmla="*/ 5765689 h 5765689"/>
              <a:gd name="connsiteX1" fmla="*/ 0 w 3169739"/>
              <a:gd name="connsiteY1" fmla="*/ 1153168 h 5765689"/>
              <a:gd name="connsiteX2" fmla="*/ 1193044 w 3169739"/>
              <a:gd name="connsiteY2" fmla="*/ 0 h 5765689"/>
              <a:gd name="connsiteX3" fmla="*/ 2736923 w 3169739"/>
              <a:gd name="connsiteY3" fmla="*/ 1574 h 5765689"/>
              <a:gd name="connsiteX4" fmla="*/ 3169739 w 3169739"/>
              <a:gd name="connsiteY4" fmla="*/ 7671 h 5765689"/>
              <a:gd name="connsiteX0" fmla="*/ 0 w 3160214"/>
              <a:gd name="connsiteY0" fmla="*/ 5765689 h 5765689"/>
              <a:gd name="connsiteX1" fmla="*/ 0 w 3160214"/>
              <a:gd name="connsiteY1" fmla="*/ 1153168 h 5765689"/>
              <a:gd name="connsiteX2" fmla="*/ 1193044 w 3160214"/>
              <a:gd name="connsiteY2" fmla="*/ 0 h 5765689"/>
              <a:gd name="connsiteX3" fmla="*/ 2736923 w 3160214"/>
              <a:gd name="connsiteY3" fmla="*/ 1574 h 5765689"/>
              <a:gd name="connsiteX4" fmla="*/ 3160214 w 3160214"/>
              <a:gd name="connsiteY4" fmla="*/ 7671 h 5765689"/>
              <a:gd name="connsiteX0" fmla="*/ 2085 w 3162299"/>
              <a:gd name="connsiteY0" fmla="*/ 5765689 h 5765689"/>
              <a:gd name="connsiteX1" fmla="*/ 0 w 3162299"/>
              <a:gd name="connsiteY1" fmla="*/ 3173781 h 5765689"/>
              <a:gd name="connsiteX2" fmla="*/ 2085 w 3162299"/>
              <a:gd name="connsiteY2" fmla="*/ 1153168 h 5765689"/>
              <a:gd name="connsiteX3" fmla="*/ 1195129 w 3162299"/>
              <a:gd name="connsiteY3" fmla="*/ 0 h 5765689"/>
              <a:gd name="connsiteX4" fmla="*/ 2739008 w 3162299"/>
              <a:gd name="connsiteY4" fmla="*/ 1574 h 5765689"/>
              <a:gd name="connsiteX5" fmla="*/ 3162299 w 3162299"/>
              <a:gd name="connsiteY5" fmla="*/ 7671 h 5765689"/>
              <a:gd name="connsiteX0" fmla="*/ 0 w 3162299"/>
              <a:gd name="connsiteY0" fmla="*/ 3173781 h 3173781"/>
              <a:gd name="connsiteX1" fmla="*/ 2085 w 3162299"/>
              <a:gd name="connsiteY1" fmla="*/ 1153168 h 3173781"/>
              <a:gd name="connsiteX2" fmla="*/ 1195129 w 3162299"/>
              <a:gd name="connsiteY2" fmla="*/ 0 h 3173781"/>
              <a:gd name="connsiteX3" fmla="*/ 2739008 w 3162299"/>
              <a:gd name="connsiteY3" fmla="*/ 1574 h 3173781"/>
              <a:gd name="connsiteX4" fmla="*/ 3162299 w 3162299"/>
              <a:gd name="connsiteY4" fmla="*/ 7671 h 3173781"/>
              <a:gd name="connsiteX0" fmla="*/ 0 w 3162299"/>
              <a:gd name="connsiteY0" fmla="*/ 3196641 h 3196641"/>
              <a:gd name="connsiteX1" fmla="*/ 2085 w 3162299"/>
              <a:gd name="connsiteY1" fmla="*/ 1153168 h 3196641"/>
              <a:gd name="connsiteX2" fmla="*/ 1195129 w 3162299"/>
              <a:gd name="connsiteY2" fmla="*/ 0 h 3196641"/>
              <a:gd name="connsiteX3" fmla="*/ 2739008 w 3162299"/>
              <a:gd name="connsiteY3" fmla="*/ 1574 h 3196641"/>
              <a:gd name="connsiteX4" fmla="*/ 3162299 w 3162299"/>
              <a:gd name="connsiteY4" fmla="*/ 7671 h 3196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2299" h="3196641">
                <a:moveTo>
                  <a:pt x="0" y="3196641"/>
                </a:moveTo>
                <a:lnTo>
                  <a:pt x="2085" y="1153168"/>
                </a:lnTo>
                <a:cubicBezTo>
                  <a:pt x="2085" y="516291"/>
                  <a:pt x="536218" y="0"/>
                  <a:pt x="1195129" y="0"/>
                </a:cubicBezTo>
                <a:lnTo>
                  <a:pt x="2739008" y="1574"/>
                </a:lnTo>
                <a:lnTo>
                  <a:pt x="3162299" y="7671"/>
                </a:lnTo>
              </a:path>
            </a:pathLst>
          </a:custGeom>
          <a:noFill/>
          <a:ln w="225588" cap="sq">
            <a:solidFill>
              <a:srgbClr val="FDF9E2"/>
            </a:solidFill>
            <a:prstDash val="solid"/>
            <a:miter/>
          </a:ln>
        </p:spPr>
        <p:txBody>
          <a:bodyPr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09E9B68F-058D-E637-2550-5DA70E3D0D41}"/>
              </a:ext>
            </a:extLst>
          </p:cNvPr>
          <p:cNvSpPr/>
          <p:nvPr userDrawn="1"/>
        </p:nvSpPr>
        <p:spPr>
          <a:xfrm>
            <a:off x="10310340" y="2011478"/>
            <a:ext cx="1628275" cy="1628275"/>
          </a:xfrm>
          <a:prstGeom prst="ellipse">
            <a:avLst/>
          </a:prstGeom>
          <a:solidFill>
            <a:schemeClr val="accent6">
              <a:alpha val="930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4"/>
              </a:solidFill>
            </a:endParaRP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6188A037-6B9F-861E-36A7-10311D6127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972" r="31496"/>
          <a:stretch>
            <a:fillRect/>
          </a:stretch>
        </p:blipFill>
        <p:spPr>
          <a:xfrm>
            <a:off x="12700" y="6051321"/>
            <a:ext cx="12192000" cy="528377"/>
          </a:xfrm>
          <a:custGeom>
            <a:avLst/>
            <a:gdLst>
              <a:gd name="connsiteX0" fmla="*/ 0 w 6858000"/>
              <a:gd name="connsiteY0" fmla="*/ 400156 h 400156"/>
              <a:gd name="connsiteX1" fmla="*/ 0 w 6858000"/>
              <a:gd name="connsiteY1" fmla="*/ 0 h 400156"/>
              <a:gd name="connsiteX2" fmla="*/ 6858000 w 6858000"/>
              <a:gd name="connsiteY2" fmla="*/ 0 h 400156"/>
              <a:gd name="connsiteX3" fmla="*/ 6858000 w 6858000"/>
              <a:gd name="connsiteY3" fmla="*/ 400156 h 40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400156">
                <a:moveTo>
                  <a:pt x="0" y="400156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400156"/>
                </a:lnTo>
                <a:close/>
              </a:path>
            </a:pathLst>
          </a:custGeom>
        </p:spPr>
      </p:pic>
      <p:sp>
        <p:nvSpPr>
          <p:cNvPr id="36" name="Ellipse 35">
            <a:extLst>
              <a:ext uri="{FF2B5EF4-FFF2-40B4-BE49-F238E27FC236}">
                <a16:creationId xmlns:a16="http://schemas.microsoft.com/office/drawing/2014/main" id="{1C9183AD-9166-27E4-F8C4-4AAE1C7F0BB9}"/>
              </a:ext>
            </a:extLst>
          </p:cNvPr>
          <p:cNvSpPr/>
          <p:nvPr userDrawn="1"/>
        </p:nvSpPr>
        <p:spPr>
          <a:xfrm>
            <a:off x="9130046" y="6134101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FED6151-9FDE-FB42-89FC-0347B6A3276D}"/>
              </a:ext>
            </a:extLst>
          </p:cNvPr>
          <p:cNvSpPr/>
          <p:nvPr userDrawn="1"/>
        </p:nvSpPr>
        <p:spPr>
          <a:xfrm>
            <a:off x="8385329" y="6134101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46" name="Fußzeilenplatzhalter 45">
            <a:extLst>
              <a:ext uri="{FF2B5EF4-FFF2-40B4-BE49-F238E27FC236}">
                <a16:creationId xmlns:a16="http://schemas.microsoft.com/office/drawing/2014/main" id="{41E6D8BC-2E14-B95F-1E2F-30FF6EE3AEB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4</a:t>
            </a:r>
            <a:endParaRPr lang="de-DE" dirty="0"/>
          </a:p>
        </p:txBody>
      </p:sp>
      <p:sp>
        <p:nvSpPr>
          <p:cNvPr id="47" name="Foliennummernplatzhalter 46">
            <a:extLst>
              <a:ext uri="{FF2B5EF4-FFF2-40B4-BE49-F238E27FC236}">
                <a16:creationId xmlns:a16="http://schemas.microsoft.com/office/drawing/2014/main" id="{89B6F428-7A93-4AA9-C12A-2A93DFEAF0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C43B8D3-9A08-F84C-9DD4-44948BA52D4B}" type="slidenum">
              <a:rPr lang="de-DE" smtClean="0"/>
              <a:pPr rtl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08116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afik 43">
            <a:extLst>
              <a:ext uri="{FF2B5EF4-FFF2-40B4-BE49-F238E27FC236}">
                <a16:creationId xmlns:a16="http://schemas.microsoft.com/office/drawing/2014/main" id="{94240F9C-F2B6-6263-0817-7E0809D9DF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5327"/>
          <a:stretch>
            <a:fillRect/>
          </a:stretch>
        </p:blipFill>
        <p:spPr>
          <a:xfrm rot="16200000">
            <a:off x="8348893" y="2856018"/>
            <a:ext cx="6718341" cy="1006304"/>
          </a:xfrm>
          <a:custGeom>
            <a:avLst/>
            <a:gdLst>
              <a:gd name="connsiteX0" fmla="*/ 0 w 6718341"/>
              <a:gd name="connsiteY0" fmla="*/ 0 h 1006304"/>
              <a:gd name="connsiteX1" fmla="*/ 6718341 w 6718341"/>
              <a:gd name="connsiteY1" fmla="*/ 0 h 1006304"/>
              <a:gd name="connsiteX2" fmla="*/ 6718341 w 6718341"/>
              <a:gd name="connsiteY2" fmla="*/ 1006304 h 1006304"/>
              <a:gd name="connsiteX3" fmla="*/ 0 w 6718341"/>
              <a:gd name="connsiteY3" fmla="*/ 1006304 h 100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8341" h="1006304">
                <a:moveTo>
                  <a:pt x="0" y="0"/>
                </a:moveTo>
                <a:lnTo>
                  <a:pt x="6718341" y="0"/>
                </a:lnTo>
                <a:lnTo>
                  <a:pt x="6718341" y="1006304"/>
                </a:lnTo>
                <a:lnTo>
                  <a:pt x="0" y="1006304"/>
                </a:lnTo>
                <a:close/>
              </a:path>
            </a:pathLst>
          </a:custGeom>
        </p:spPr>
      </p:pic>
      <p:sp>
        <p:nvSpPr>
          <p:cNvPr id="50" name="Ellipse 49">
            <a:extLst>
              <a:ext uri="{FF2B5EF4-FFF2-40B4-BE49-F238E27FC236}">
                <a16:creationId xmlns:a16="http://schemas.microsoft.com/office/drawing/2014/main" id="{024F3BA7-5767-DA19-90B2-79087CCD234A}"/>
              </a:ext>
            </a:extLst>
          </p:cNvPr>
          <p:cNvSpPr/>
          <p:nvPr userDrawn="1"/>
        </p:nvSpPr>
        <p:spPr>
          <a:xfrm>
            <a:off x="11280648" y="1079982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75941C3B-69D9-2131-DE98-77882C6B492E}"/>
              </a:ext>
            </a:extLst>
          </p:cNvPr>
          <p:cNvSpPr/>
          <p:nvPr userDrawn="1"/>
        </p:nvSpPr>
        <p:spPr>
          <a:xfrm>
            <a:off x="9885091" y="4608699"/>
            <a:ext cx="1628275" cy="1628275"/>
          </a:xfrm>
          <a:prstGeom prst="ellipse">
            <a:avLst/>
          </a:prstGeom>
          <a:solidFill>
            <a:schemeClr val="accent3">
              <a:alpha val="930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4"/>
              </a:solidFill>
            </a:endParaRPr>
          </a:p>
        </p:txBody>
      </p:sp>
      <p:pic>
        <p:nvPicPr>
          <p:cNvPr id="72" name="Grafik 71">
            <a:extLst>
              <a:ext uri="{FF2B5EF4-FFF2-40B4-BE49-F238E27FC236}">
                <a16:creationId xmlns:a16="http://schemas.microsoft.com/office/drawing/2014/main" id="{F2C371ED-FE8B-10E6-6B09-AB1AF954AA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4820" t="41526" b="3152"/>
          <a:stretch/>
        </p:blipFill>
        <p:spPr>
          <a:xfrm>
            <a:off x="-63921" y="5642"/>
            <a:ext cx="3769859" cy="6852356"/>
          </a:xfrm>
          <a:custGeom>
            <a:avLst/>
            <a:gdLst>
              <a:gd name="connsiteX0" fmla="*/ 0 w 3769859"/>
              <a:gd name="connsiteY0" fmla="*/ 0 h 6852356"/>
              <a:gd name="connsiteX1" fmla="*/ 3769859 w 3769859"/>
              <a:gd name="connsiteY1" fmla="*/ 0 h 6852356"/>
              <a:gd name="connsiteX2" fmla="*/ 3769859 w 3769859"/>
              <a:gd name="connsiteY2" fmla="*/ 6852356 h 6852356"/>
              <a:gd name="connsiteX3" fmla="*/ 0 w 3769859"/>
              <a:gd name="connsiteY3" fmla="*/ 6852356 h 685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9859" h="6852356">
                <a:moveTo>
                  <a:pt x="0" y="0"/>
                </a:moveTo>
                <a:lnTo>
                  <a:pt x="3769859" y="0"/>
                </a:lnTo>
                <a:lnTo>
                  <a:pt x="3769859" y="6852356"/>
                </a:lnTo>
                <a:lnTo>
                  <a:pt x="0" y="6852356"/>
                </a:lnTo>
                <a:close/>
              </a:path>
            </a:pathLst>
          </a:cu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E6DDC0DD-511A-395D-6DF6-B3EBA937EF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633" b="65821"/>
          <a:stretch>
            <a:fillRect/>
          </a:stretch>
        </p:blipFill>
        <p:spPr>
          <a:xfrm flipV="1">
            <a:off x="5869" y="1"/>
            <a:ext cx="5332115" cy="2343995"/>
          </a:xfrm>
          <a:custGeom>
            <a:avLst/>
            <a:gdLst>
              <a:gd name="connsiteX0" fmla="*/ 0 w 5332115"/>
              <a:gd name="connsiteY0" fmla="*/ 2343995 h 2343995"/>
              <a:gd name="connsiteX1" fmla="*/ 5332115 w 5332115"/>
              <a:gd name="connsiteY1" fmla="*/ 2343995 h 2343995"/>
              <a:gd name="connsiteX2" fmla="*/ 5332115 w 5332115"/>
              <a:gd name="connsiteY2" fmla="*/ 0 h 2343995"/>
              <a:gd name="connsiteX3" fmla="*/ 0 w 5332115"/>
              <a:gd name="connsiteY3" fmla="*/ 0 h 2343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2115" h="2343995">
                <a:moveTo>
                  <a:pt x="0" y="2343995"/>
                </a:moveTo>
                <a:lnTo>
                  <a:pt x="5332115" y="2343995"/>
                </a:lnTo>
                <a:lnTo>
                  <a:pt x="5332115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A03A29F6-2DC7-B284-F21B-10BBEECC052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4165" t="77500"/>
          <a:stretch>
            <a:fillRect/>
          </a:stretch>
        </p:blipFill>
        <p:spPr>
          <a:xfrm>
            <a:off x="-16872" y="-29980"/>
            <a:ext cx="4459335" cy="1601124"/>
          </a:xfrm>
          <a:custGeom>
            <a:avLst/>
            <a:gdLst>
              <a:gd name="connsiteX0" fmla="*/ 0 w 4459335"/>
              <a:gd name="connsiteY0" fmla="*/ 0 h 1543022"/>
              <a:gd name="connsiteX1" fmla="*/ 4459335 w 4459335"/>
              <a:gd name="connsiteY1" fmla="*/ 0 h 1543022"/>
              <a:gd name="connsiteX2" fmla="*/ 4459335 w 4459335"/>
              <a:gd name="connsiteY2" fmla="*/ 1543022 h 1543022"/>
              <a:gd name="connsiteX3" fmla="*/ 0 w 4459335"/>
              <a:gd name="connsiteY3" fmla="*/ 1543022 h 1543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9335" h="1543022">
                <a:moveTo>
                  <a:pt x="0" y="0"/>
                </a:moveTo>
                <a:lnTo>
                  <a:pt x="4459335" y="0"/>
                </a:lnTo>
                <a:lnTo>
                  <a:pt x="4459335" y="1543022"/>
                </a:lnTo>
                <a:lnTo>
                  <a:pt x="0" y="1543022"/>
                </a:lnTo>
                <a:close/>
              </a:path>
            </a:pathLst>
          </a:custGeom>
        </p:spPr>
      </p:pic>
      <p:sp>
        <p:nvSpPr>
          <p:cNvPr id="64" name="Ellipse 63">
            <a:extLst>
              <a:ext uri="{FF2B5EF4-FFF2-40B4-BE49-F238E27FC236}">
                <a16:creationId xmlns:a16="http://schemas.microsoft.com/office/drawing/2014/main" id="{5E42667F-7399-2294-D94B-CB84510A0E95}"/>
              </a:ext>
            </a:extLst>
          </p:cNvPr>
          <p:cNvSpPr/>
          <p:nvPr userDrawn="1"/>
        </p:nvSpPr>
        <p:spPr>
          <a:xfrm>
            <a:off x="3261092" y="1890018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pic>
        <p:nvPicPr>
          <p:cNvPr id="26" name="Grafik 25" hidden="1">
            <a:extLst>
              <a:ext uri="{FF2B5EF4-FFF2-40B4-BE49-F238E27FC236}">
                <a16:creationId xmlns:a16="http://schemas.microsoft.com/office/drawing/2014/main" id="{422E8005-83A8-3555-6EFB-842E78C629D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-162"/>
          <a:stretch/>
        </p:blipFill>
        <p:spPr>
          <a:xfrm>
            <a:off x="-6187440" y="1779373"/>
            <a:ext cx="20888725" cy="4583992"/>
          </a:xfrm>
          <a:custGeom>
            <a:avLst/>
            <a:gdLst>
              <a:gd name="connsiteX0" fmla="*/ 6153662 w 20854947"/>
              <a:gd name="connsiteY0" fmla="*/ 0 h 4583992"/>
              <a:gd name="connsiteX1" fmla="*/ 20854947 w 20854947"/>
              <a:gd name="connsiteY1" fmla="*/ 0 h 4583992"/>
              <a:gd name="connsiteX2" fmla="*/ 20854947 w 20854947"/>
              <a:gd name="connsiteY2" fmla="*/ 2190264 h 4583992"/>
              <a:gd name="connsiteX3" fmla="*/ 18345663 w 20854947"/>
              <a:gd name="connsiteY3" fmla="*/ 2190264 h 4583992"/>
              <a:gd name="connsiteX4" fmla="*/ 18345663 w 20854947"/>
              <a:gd name="connsiteY4" fmla="*/ 4583992 h 4583992"/>
              <a:gd name="connsiteX5" fmla="*/ 0 w 20854947"/>
              <a:gd name="connsiteY5" fmla="*/ 4583992 h 4583992"/>
              <a:gd name="connsiteX6" fmla="*/ 0 w 20854947"/>
              <a:gd name="connsiteY6" fmla="*/ 4313374 h 4583992"/>
              <a:gd name="connsiteX7" fmla="*/ 6153662 w 20854947"/>
              <a:gd name="connsiteY7" fmla="*/ 4313374 h 4583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54947" h="4583992">
                <a:moveTo>
                  <a:pt x="6153662" y="0"/>
                </a:moveTo>
                <a:lnTo>
                  <a:pt x="20854947" y="0"/>
                </a:lnTo>
                <a:lnTo>
                  <a:pt x="20854947" y="2190264"/>
                </a:lnTo>
                <a:lnTo>
                  <a:pt x="18345663" y="2190264"/>
                </a:lnTo>
                <a:lnTo>
                  <a:pt x="18345663" y="4583992"/>
                </a:lnTo>
                <a:lnTo>
                  <a:pt x="0" y="4583992"/>
                </a:lnTo>
                <a:lnTo>
                  <a:pt x="0" y="4313374"/>
                </a:lnTo>
                <a:lnTo>
                  <a:pt x="6153662" y="4313374"/>
                </a:lnTo>
                <a:close/>
              </a:path>
            </a:pathLst>
          </a:custGeom>
        </p:spPr>
      </p:pic>
      <p:sp>
        <p:nvSpPr>
          <p:cNvPr id="73" name="Titel 1">
            <a:extLst>
              <a:ext uri="{FF2B5EF4-FFF2-40B4-BE49-F238E27FC236}">
                <a16:creationId xmlns:a16="http://schemas.microsoft.com/office/drawing/2014/main" id="{11BE7A0F-8563-C84F-54DB-CF04C6DAD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583" y="2214823"/>
            <a:ext cx="3769859" cy="1975104"/>
          </a:xfrm>
        </p:spPr>
        <p:txBody>
          <a:bodyPr rtlCol="0" anchor="b">
            <a:noAutofit/>
          </a:bodyPr>
          <a:lstStyle>
            <a:lvl1pPr>
              <a:defRPr lang="de-DE" sz="6600"/>
            </a:lvl1pPr>
          </a:lstStyle>
          <a:p>
            <a:pPr rt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354F95-4CC9-871D-2B3D-873AB0B21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6231" y="4278235"/>
            <a:ext cx="3081528" cy="1170432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None/>
              <a:defRPr lang="de-DE" sz="1800">
                <a:solidFill>
                  <a:schemeClr val="tx1"/>
                </a:solidFill>
              </a:defRPr>
            </a:lvl1pPr>
            <a:lvl2pPr marL="457200" indent="0">
              <a:buNone/>
              <a:defRPr lang="de-DE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de-DE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de-DE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de-DE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de-DE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de-DE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de-DE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de-DE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7727608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platzhalter 9">
            <a:extLst>
              <a:ext uri="{FF2B5EF4-FFF2-40B4-BE49-F238E27FC236}">
                <a16:creationId xmlns:a16="http://schemas.microsoft.com/office/drawing/2014/main" id="{F45380E4-4280-4D6A-412C-BEC95C8CA7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3200" b="0">
                <a:noFill/>
              </a:defRPr>
            </a:lvl1pPr>
          </a:lstStyle>
          <a:p>
            <a:pPr lvl="0" rtl="0"/>
            <a:r>
              <a:rPr lang="de-DE"/>
              <a:t>X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E2DEC6B-E418-F7FA-5D06-66914BE64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Mastertitelformat bearbeiten</a:t>
            </a:r>
          </a:p>
        </p:txBody>
      </p: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CDBC6FA3-472C-62C4-429A-28029D228DD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4</a:t>
            </a:r>
            <a:endParaRPr lang="de-DE" dirty="0"/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F0B4C4FF-8EF1-767D-7C77-03D625E4B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C43B8D3-9A08-F84C-9DD4-44948BA52D4B}" type="slidenum">
              <a:rPr lang="de-DE" smtClean="0"/>
              <a:pPr rtl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23964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A48C42A6-E4A3-57E4-DBFE-86C89D6D36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3200" b="0">
                <a:noFill/>
              </a:defRPr>
            </a:lvl1pPr>
          </a:lstStyle>
          <a:p>
            <a:pPr lvl="0" rtl="0"/>
            <a:r>
              <a:rPr lang="de-DE"/>
              <a:t>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0272D4-D364-93D2-A948-9DD478627E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4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4DD4E5-F3CE-6199-31DD-1C03C409E0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C43B8D3-9A08-F84C-9DD4-44948BA52D4B}" type="slidenum">
              <a:rPr lang="de-DE" smtClean="0"/>
              <a:pPr rtl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71291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9">
            <a:extLst>
              <a:ext uri="{FF2B5EF4-FFF2-40B4-BE49-F238E27FC236}">
                <a16:creationId xmlns:a16="http://schemas.microsoft.com/office/drawing/2014/main" id="{3FA20FC2-E959-7E20-4647-E505BD8BE4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3200" b="0">
                <a:noFill/>
              </a:defRPr>
            </a:lvl1pPr>
          </a:lstStyle>
          <a:p>
            <a:pPr lvl="0" rtl="0"/>
            <a:r>
              <a:rPr lang="de-DE"/>
              <a:t>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A56E61-4EF1-44C9-6CC9-6876765A7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057400"/>
            <a:ext cx="6172200" cy="4069080"/>
          </a:xfrm>
        </p:spPr>
        <p:txBody>
          <a:bodyPr rtlCol="0"/>
          <a:lstStyle>
            <a:lvl1pPr>
              <a:defRPr lang="de-DE" sz="3200"/>
            </a:lvl1pPr>
            <a:lvl2pPr>
              <a:defRPr lang="de-DE" sz="2800"/>
            </a:lvl2pPr>
            <a:lvl3pPr>
              <a:defRPr lang="de-DE" sz="2400"/>
            </a:lvl3pPr>
            <a:lvl4pPr>
              <a:defRPr lang="de-DE" sz="2000"/>
            </a:lvl4pPr>
            <a:lvl5pPr>
              <a:defRPr lang="de-DE" sz="2000"/>
            </a:lvl5pPr>
            <a:lvl6pPr>
              <a:defRPr lang="de-DE" sz="2000"/>
            </a:lvl6pPr>
            <a:lvl7pPr>
              <a:defRPr lang="de-DE" sz="2000"/>
            </a:lvl7pPr>
            <a:lvl8pPr>
              <a:defRPr lang="de-DE" sz="2000"/>
            </a:lvl8pPr>
            <a:lvl9pPr>
              <a:defRPr lang="de-DE" sz="200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A7802A7-DF1B-DE1B-4EA4-055C593507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069080"/>
          </a:xfrm>
        </p:spPr>
        <p:txBody>
          <a:bodyPr rtlCol="0"/>
          <a:lstStyle>
            <a:lvl1pPr marL="0" indent="0">
              <a:buNone/>
              <a:defRPr lang="de-DE" sz="1600"/>
            </a:lvl1pPr>
            <a:lvl2pPr marL="457200" indent="0">
              <a:buNone/>
              <a:defRPr lang="de-DE" sz="1400"/>
            </a:lvl2pPr>
            <a:lvl3pPr marL="914400" indent="0">
              <a:buNone/>
              <a:defRPr lang="de-DE" sz="1200"/>
            </a:lvl3pPr>
            <a:lvl4pPr marL="1371600" indent="0">
              <a:buNone/>
              <a:defRPr lang="de-DE" sz="1000"/>
            </a:lvl4pPr>
            <a:lvl5pPr marL="1828800" indent="0">
              <a:buNone/>
              <a:defRPr lang="de-DE" sz="1000"/>
            </a:lvl5pPr>
            <a:lvl6pPr marL="2286000" indent="0">
              <a:buNone/>
              <a:defRPr lang="de-DE" sz="1000"/>
            </a:lvl6pPr>
            <a:lvl7pPr marL="2743200" indent="0">
              <a:buNone/>
              <a:defRPr lang="de-DE" sz="1000"/>
            </a:lvl7pPr>
            <a:lvl8pPr marL="3200400" indent="0">
              <a:buNone/>
              <a:defRPr lang="de-DE" sz="1000"/>
            </a:lvl8pPr>
            <a:lvl9pPr marL="3657600" indent="0">
              <a:buNone/>
              <a:defRPr lang="de-DE" sz="10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FB2F4222-9F0A-A7FE-DFA4-39F2D1A27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Mastertitelformat bearbeiten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A9174264-0D17-CF28-8778-3DD02FD42C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4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4FFFA002-049D-7794-5114-044DA2B571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C43B8D3-9A08-F84C-9DD4-44948BA52D4B}" type="slidenum">
              <a:rPr lang="de-DE" smtClean="0"/>
              <a:pPr rtl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9912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7F9A3535-D85B-F023-B8C0-28D2FEAAD9E0}"/>
              </a:ext>
            </a:extLst>
          </p:cNvPr>
          <p:cNvGrpSpPr/>
          <p:nvPr userDrawn="1"/>
        </p:nvGrpSpPr>
        <p:grpSpPr>
          <a:xfrm>
            <a:off x="1" y="3827512"/>
            <a:ext cx="12198945" cy="3030489"/>
            <a:chOff x="1" y="3827512"/>
            <a:chExt cx="12198945" cy="3030489"/>
          </a:xfrm>
        </p:grpSpPr>
        <p:sp>
          <p:nvSpPr>
            <p:cNvPr id="57" name="Freihandform: Form 56">
              <a:extLst>
                <a:ext uri="{FF2B5EF4-FFF2-40B4-BE49-F238E27FC236}">
                  <a16:creationId xmlns:a16="http://schemas.microsoft.com/office/drawing/2014/main" id="{C11C7D54-0954-B838-DA12-86EA86543A54}"/>
                </a:ext>
              </a:extLst>
            </p:cNvPr>
            <p:cNvSpPr/>
            <p:nvPr userDrawn="1"/>
          </p:nvSpPr>
          <p:spPr>
            <a:xfrm>
              <a:off x="11488761" y="5133340"/>
              <a:ext cx="521208" cy="1724660"/>
            </a:xfrm>
            <a:custGeom>
              <a:avLst/>
              <a:gdLst>
                <a:gd name="connsiteX0" fmla="*/ 834 w 513332"/>
                <a:gd name="connsiteY0" fmla="*/ -1393 h 1623974"/>
                <a:gd name="connsiteX1" fmla="*/ 514166 w 513332"/>
                <a:gd name="connsiteY1" fmla="*/ -1393 h 1623974"/>
                <a:gd name="connsiteX2" fmla="*/ 514166 w 513332"/>
                <a:gd name="connsiteY2" fmla="*/ 1622582 h 1623974"/>
                <a:gd name="connsiteX3" fmla="*/ 834 w 513332"/>
                <a:gd name="connsiteY3" fmla="*/ 1622582 h 162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3332" h="1623974">
                  <a:moveTo>
                    <a:pt x="834" y="-1393"/>
                  </a:moveTo>
                  <a:lnTo>
                    <a:pt x="514166" y="-1393"/>
                  </a:lnTo>
                  <a:lnTo>
                    <a:pt x="514166" y="1622582"/>
                  </a:lnTo>
                  <a:lnTo>
                    <a:pt x="834" y="1622582"/>
                  </a:lnTo>
                  <a:close/>
                </a:path>
              </a:pathLst>
            </a:custGeom>
            <a:solidFill>
              <a:schemeClr val="accent1"/>
            </a:solidFill>
            <a:ln w="282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pic>
          <p:nvPicPr>
            <p:cNvPr id="55" name="Grafik 54">
              <a:extLst>
                <a:ext uri="{FF2B5EF4-FFF2-40B4-BE49-F238E27FC236}">
                  <a16:creationId xmlns:a16="http://schemas.microsoft.com/office/drawing/2014/main" id="{E49D87C6-232E-E91C-0D76-756637414E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9291" r="42583" b="30832"/>
            <a:stretch>
              <a:fillRect/>
            </a:stretch>
          </p:blipFill>
          <p:spPr>
            <a:xfrm>
              <a:off x="1" y="3827512"/>
              <a:ext cx="12198945" cy="3030489"/>
            </a:xfrm>
            <a:custGeom>
              <a:avLst/>
              <a:gdLst>
                <a:gd name="connsiteX0" fmla="*/ 0 w 12198945"/>
                <a:gd name="connsiteY0" fmla="*/ 0 h 3030489"/>
                <a:gd name="connsiteX1" fmla="*/ 12198945 w 12198945"/>
                <a:gd name="connsiteY1" fmla="*/ 0 h 3030489"/>
                <a:gd name="connsiteX2" fmla="*/ 12198945 w 12198945"/>
                <a:gd name="connsiteY2" fmla="*/ 1369519 h 3030489"/>
                <a:gd name="connsiteX3" fmla="*/ 11240822 w 12198945"/>
                <a:gd name="connsiteY3" fmla="*/ 1369519 h 3030489"/>
                <a:gd name="connsiteX4" fmla="*/ 11240822 w 12198945"/>
                <a:gd name="connsiteY4" fmla="*/ 3030489 h 3030489"/>
                <a:gd name="connsiteX5" fmla="*/ 0 w 12198945"/>
                <a:gd name="connsiteY5" fmla="*/ 3030489 h 303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8945" h="3030489">
                  <a:moveTo>
                    <a:pt x="0" y="0"/>
                  </a:moveTo>
                  <a:lnTo>
                    <a:pt x="12198945" y="0"/>
                  </a:lnTo>
                  <a:lnTo>
                    <a:pt x="12198945" y="1369519"/>
                  </a:lnTo>
                  <a:lnTo>
                    <a:pt x="11240822" y="1369519"/>
                  </a:lnTo>
                  <a:lnTo>
                    <a:pt x="11240822" y="3030489"/>
                  </a:lnTo>
                  <a:lnTo>
                    <a:pt x="0" y="3030489"/>
                  </a:lnTo>
                  <a:close/>
                </a:path>
              </a:pathLst>
            </a:cu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0" y="2121408"/>
            <a:ext cx="6510528" cy="3578352"/>
          </a:xfrm>
        </p:spPr>
        <p:txBody>
          <a:bodyPr rtlCol="0"/>
          <a:lstStyle>
            <a:lvl1pPr marL="0" indent="0">
              <a:buNone/>
              <a:defRPr lang="de-DE" sz="1800"/>
            </a:lvl1pPr>
            <a:lvl2pPr marL="283464">
              <a:defRPr lang="de-DE" sz="1800"/>
            </a:lvl2pPr>
            <a:lvl3pPr marL="566928">
              <a:defRPr lang="de-DE" sz="1600"/>
            </a:lvl3pPr>
            <a:lvl4pPr marL="758952">
              <a:defRPr lang="de-DE" sz="1400"/>
            </a:lvl4pPr>
            <a:lvl5pPr marL="1042416">
              <a:defRPr lang="de-DE" sz="140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7" name="Textplatzhalter 9">
            <a:extLst>
              <a:ext uri="{FF2B5EF4-FFF2-40B4-BE49-F238E27FC236}">
                <a16:creationId xmlns:a16="http://schemas.microsoft.com/office/drawing/2014/main" id="{E3602100-4B1B-08F9-3FE3-A39515512D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3200" b="0">
                <a:noFill/>
              </a:defRPr>
            </a:lvl1pPr>
          </a:lstStyle>
          <a:p>
            <a:pPr lvl="0" rtl="0"/>
            <a:r>
              <a:rPr lang="de-DE"/>
              <a:t>X</a:t>
            </a:r>
          </a:p>
        </p:txBody>
      </p:sp>
      <p:sp>
        <p:nvSpPr>
          <p:cNvPr id="11" name="Freihandform 65">
            <a:extLst>
              <a:ext uri="{FF2B5EF4-FFF2-40B4-BE49-F238E27FC236}">
                <a16:creationId xmlns:a16="http://schemas.microsoft.com/office/drawing/2014/main" id="{232AA84F-639D-A24B-BB67-2694CC069C65}"/>
              </a:ext>
            </a:extLst>
          </p:cNvPr>
          <p:cNvSpPr/>
          <p:nvPr/>
        </p:nvSpPr>
        <p:spPr>
          <a:xfrm>
            <a:off x="838989" y="5178370"/>
            <a:ext cx="2157098" cy="1679630"/>
          </a:xfrm>
          <a:custGeom>
            <a:avLst/>
            <a:gdLst>
              <a:gd name="connsiteX0" fmla="*/ 1078549 w 2157098"/>
              <a:gd name="connsiteY0" fmla="*/ 0 h 1679630"/>
              <a:gd name="connsiteX1" fmla="*/ 2157098 w 2157098"/>
              <a:gd name="connsiteY1" fmla="*/ 1078549 h 1679630"/>
              <a:gd name="connsiteX2" fmla="*/ 2072341 w 2157098"/>
              <a:gd name="connsiteY2" fmla="*/ 1498369 h 1679630"/>
              <a:gd name="connsiteX3" fmla="*/ 1973955 w 2157098"/>
              <a:gd name="connsiteY3" fmla="*/ 1679630 h 1679630"/>
              <a:gd name="connsiteX4" fmla="*/ 183143 w 2157098"/>
              <a:gd name="connsiteY4" fmla="*/ 1679630 h 1679630"/>
              <a:gd name="connsiteX5" fmla="*/ 84758 w 2157098"/>
              <a:gd name="connsiteY5" fmla="*/ 1498369 h 1679630"/>
              <a:gd name="connsiteX6" fmla="*/ 0 w 2157098"/>
              <a:gd name="connsiteY6" fmla="*/ 1078549 h 1679630"/>
              <a:gd name="connsiteX7" fmla="*/ 1078549 w 2157098"/>
              <a:gd name="connsiteY7" fmla="*/ 0 h 1679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57098" h="1679630">
                <a:moveTo>
                  <a:pt x="1078549" y="0"/>
                </a:moveTo>
                <a:cubicBezTo>
                  <a:pt x="1674215" y="0"/>
                  <a:pt x="2157098" y="482883"/>
                  <a:pt x="2157098" y="1078549"/>
                </a:cubicBezTo>
                <a:cubicBezTo>
                  <a:pt x="2157098" y="1227466"/>
                  <a:pt x="2126918" y="1369333"/>
                  <a:pt x="2072341" y="1498369"/>
                </a:cubicBezTo>
                <a:lnTo>
                  <a:pt x="1973955" y="1679630"/>
                </a:lnTo>
                <a:lnTo>
                  <a:pt x="183143" y="1679630"/>
                </a:lnTo>
                <a:lnTo>
                  <a:pt x="84758" y="1498369"/>
                </a:lnTo>
                <a:cubicBezTo>
                  <a:pt x="30180" y="1369333"/>
                  <a:pt x="0" y="1227466"/>
                  <a:pt x="0" y="1078549"/>
                </a:cubicBezTo>
                <a:cubicBezTo>
                  <a:pt x="0" y="482883"/>
                  <a:pt x="482883" y="0"/>
                  <a:pt x="1078549" y="0"/>
                </a:cubicBezTo>
                <a:close/>
              </a:path>
            </a:pathLst>
          </a:custGeom>
          <a:solidFill>
            <a:schemeClr val="accent4">
              <a:alpha val="832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4"/>
              </a:solidFill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439B8E7B-82C3-F9D6-9E34-8F76C40C8539}"/>
              </a:ext>
            </a:extLst>
          </p:cNvPr>
          <p:cNvSpPr/>
          <p:nvPr/>
        </p:nvSpPr>
        <p:spPr>
          <a:xfrm>
            <a:off x="9626717" y="4990918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60" name="Fußzeilenplatzhalter 59">
            <a:extLst>
              <a:ext uri="{FF2B5EF4-FFF2-40B4-BE49-F238E27FC236}">
                <a16:creationId xmlns:a16="http://schemas.microsoft.com/office/drawing/2014/main" id="{EACDB755-CEBA-6C68-443D-525463E80DA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4</a:t>
            </a:r>
            <a:endParaRPr lang="de-DE" dirty="0"/>
          </a:p>
        </p:txBody>
      </p:sp>
      <p:sp>
        <p:nvSpPr>
          <p:cNvPr id="61" name="Foliennummernplatzhalter 60">
            <a:extLst>
              <a:ext uri="{FF2B5EF4-FFF2-40B4-BE49-F238E27FC236}">
                <a16:creationId xmlns:a16="http://schemas.microsoft.com/office/drawing/2014/main" id="{307D0F4E-2944-C947-2B6E-0547303F256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C43B8D3-9A08-F84C-9DD4-44948BA52D4B}" type="slidenum">
              <a:rPr lang="de-DE" smtClean="0"/>
              <a:pPr rtl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82399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F54A2A46-C45B-ED08-EE41-CEC7D354733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3200" b="0">
                <a:noFill/>
              </a:defRPr>
            </a:lvl1pPr>
          </a:lstStyle>
          <a:p>
            <a:pPr lvl="0" rtl="0"/>
            <a:r>
              <a:rPr lang="de-DE"/>
              <a:t>X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AA4EA03-DC7A-CC5C-0E56-20FDFBD152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0012" y="1725930"/>
            <a:ext cx="6172200" cy="4873625"/>
          </a:xfrm>
        </p:spPr>
        <p:txBody>
          <a:bodyPr rtlCol="0"/>
          <a:lstStyle>
            <a:lvl1pPr marL="0" indent="0">
              <a:buNone/>
              <a:defRPr lang="de-DE" sz="3200"/>
            </a:lvl1pPr>
            <a:lvl2pPr marL="457200" indent="0">
              <a:buNone/>
              <a:defRPr lang="de-DE" sz="2800"/>
            </a:lvl2pPr>
            <a:lvl3pPr marL="914400" indent="0">
              <a:buNone/>
              <a:defRPr lang="de-DE" sz="2400"/>
            </a:lvl3pPr>
            <a:lvl4pPr marL="1371600" indent="0">
              <a:buNone/>
              <a:defRPr lang="de-DE" sz="2000"/>
            </a:lvl4pPr>
            <a:lvl5pPr marL="1828800" indent="0">
              <a:buNone/>
              <a:defRPr lang="de-DE" sz="2000"/>
            </a:lvl5pPr>
            <a:lvl6pPr marL="2286000" indent="0">
              <a:buNone/>
              <a:defRPr lang="de-DE" sz="2000"/>
            </a:lvl6pPr>
            <a:lvl7pPr marL="2743200" indent="0">
              <a:buNone/>
              <a:defRPr lang="de-DE" sz="2000"/>
            </a:lvl7pPr>
            <a:lvl8pPr marL="3200400" indent="0">
              <a:buNone/>
              <a:defRPr lang="de-DE" sz="2000"/>
            </a:lvl8pPr>
            <a:lvl9pPr marL="3657600" indent="0">
              <a:buNone/>
              <a:defRPr lang="de-DE" sz="2000"/>
            </a:lvl9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3A30CC9-5F1C-933D-A4C9-7DCE2F039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de-DE" sz="1600"/>
            </a:lvl1pPr>
            <a:lvl2pPr marL="457200" indent="0">
              <a:buNone/>
              <a:defRPr lang="de-DE" sz="1400"/>
            </a:lvl2pPr>
            <a:lvl3pPr marL="914400" indent="0">
              <a:buNone/>
              <a:defRPr lang="de-DE" sz="1200"/>
            </a:lvl3pPr>
            <a:lvl4pPr marL="1371600" indent="0">
              <a:buNone/>
              <a:defRPr lang="de-DE" sz="1000"/>
            </a:lvl4pPr>
            <a:lvl5pPr marL="1828800" indent="0">
              <a:buNone/>
              <a:defRPr lang="de-DE" sz="1000"/>
            </a:lvl5pPr>
            <a:lvl6pPr marL="2286000" indent="0">
              <a:buNone/>
              <a:defRPr lang="de-DE" sz="1000"/>
            </a:lvl6pPr>
            <a:lvl7pPr marL="2743200" indent="0">
              <a:buNone/>
              <a:defRPr lang="de-DE" sz="1000"/>
            </a:lvl7pPr>
            <a:lvl8pPr marL="3200400" indent="0">
              <a:buNone/>
              <a:defRPr lang="de-DE" sz="1000"/>
            </a:lvl8pPr>
            <a:lvl9pPr marL="3657600" indent="0">
              <a:buNone/>
              <a:defRPr lang="de-DE" sz="10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4304BF9-EDC8-7868-84C1-6CCB690381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4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7FE0970-0DB3-2D10-BEAE-54A52070A1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C43B8D3-9A08-F84C-9DD4-44948BA52D4B}" type="slidenum">
              <a:rPr lang="de-DE" smtClean="0"/>
              <a:pPr rtl="0"/>
              <a:t>‹Nr.›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FC668391-E0E0-74A5-F96F-B67ECAE86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11728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438912"/>
            <a:ext cx="8762246" cy="1325880"/>
          </a:xfrm>
        </p:spPr>
        <p:txBody>
          <a:bodyPr rtlCol="0"/>
          <a:lstStyle>
            <a:lvl1pPr>
              <a:defRPr lang="de-DE" sz="6600"/>
            </a:lvl1pPr>
          </a:lstStyle>
          <a:p>
            <a:pPr rtl="0"/>
            <a:r>
              <a:rPr lang="de-DE"/>
              <a:t>Mastertitelformat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8596636-128C-4D64-E63E-16619F5CDF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892808"/>
            <a:ext cx="8659368" cy="749808"/>
          </a:xfrm>
          <a:solidFill>
            <a:schemeClr val="accent1">
              <a:lumMod val="75000"/>
            </a:schemeClr>
          </a:solidFill>
        </p:spPr>
        <p:txBody>
          <a:bodyPr lIns="713232" rtlCol="0" anchor="ctr">
            <a:noAutofit/>
          </a:bodyPr>
          <a:lstStyle>
            <a:lvl1pPr marL="0" indent="0">
              <a:buNone/>
              <a:defRPr lang="de-DE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D5E065C5-B7CB-9146-3A7C-A6F39CA9B2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3880" y="1792224"/>
            <a:ext cx="960120" cy="9601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63500">
            <a:solidFill>
              <a:schemeClr val="bg2"/>
            </a:solidFill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de-DE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de-DE"/>
              <a:t>00</a:t>
            </a:r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BD0306DB-B174-37A8-719D-C89F9EE118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2891790"/>
            <a:ext cx="8659368" cy="749808"/>
          </a:xfrm>
          <a:solidFill>
            <a:schemeClr val="accent2">
              <a:lumMod val="75000"/>
            </a:schemeClr>
          </a:solidFill>
        </p:spPr>
        <p:txBody>
          <a:bodyPr lIns="713232" rtlCol="0" anchor="ctr">
            <a:noAutofit/>
          </a:bodyPr>
          <a:lstStyle>
            <a:lvl1pPr marL="0" indent="0">
              <a:buNone/>
              <a:defRPr lang="de-DE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D80DBC95-A30E-E3C3-6A02-0DE7F6995B6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83880" y="2784348"/>
            <a:ext cx="960120" cy="96012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63500">
            <a:solidFill>
              <a:schemeClr val="bg2"/>
            </a:solidFill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de-DE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de-DE"/>
              <a:t>00</a:t>
            </a:r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CFF0762B-1AD3-943D-F4CC-9D5CF57405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3890772"/>
            <a:ext cx="8659368" cy="749808"/>
          </a:xfrm>
          <a:solidFill>
            <a:schemeClr val="accent4">
              <a:lumMod val="75000"/>
            </a:schemeClr>
          </a:solidFill>
        </p:spPr>
        <p:txBody>
          <a:bodyPr lIns="713232" rtlCol="0" anchor="ctr">
            <a:noAutofit/>
          </a:bodyPr>
          <a:lstStyle>
            <a:lvl1pPr marL="0" indent="0">
              <a:buNone/>
              <a:defRPr lang="de-DE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16" name="Textplatzhalter 13">
            <a:extLst>
              <a:ext uri="{FF2B5EF4-FFF2-40B4-BE49-F238E27FC236}">
                <a16:creationId xmlns:a16="http://schemas.microsoft.com/office/drawing/2014/main" id="{51060427-2619-E83D-D977-65854C7AA3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83880" y="3776472"/>
            <a:ext cx="960120" cy="96012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63500">
            <a:solidFill>
              <a:schemeClr val="bg2"/>
            </a:solidFill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de-DE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de-DE"/>
              <a:t>00</a:t>
            </a:r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8B28E366-646A-5633-0E0C-1BB99B27FD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4889754"/>
            <a:ext cx="8659368" cy="749808"/>
          </a:xfrm>
          <a:solidFill>
            <a:schemeClr val="tx1">
              <a:lumMod val="90000"/>
              <a:lumOff val="10000"/>
            </a:schemeClr>
          </a:solidFill>
        </p:spPr>
        <p:txBody>
          <a:bodyPr lIns="713232" rtlCol="0" anchor="ctr">
            <a:noAutofit/>
          </a:bodyPr>
          <a:lstStyle>
            <a:lvl1pPr marL="0" indent="0">
              <a:buNone/>
              <a:defRPr lang="de-DE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17" name="Textplatzhalter 13">
            <a:extLst>
              <a:ext uri="{FF2B5EF4-FFF2-40B4-BE49-F238E27FC236}">
                <a16:creationId xmlns:a16="http://schemas.microsoft.com/office/drawing/2014/main" id="{2A38A746-8D71-1D08-BD7B-347D1E5985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83880" y="4768596"/>
            <a:ext cx="960120" cy="960120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de-DE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de-DE"/>
              <a:t>00</a:t>
            </a:r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CB500DDB-4549-EAE1-1AA8-DBD382D2B9A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5888736"/>
            <a:ext cx="8659368" cy="749808"/>
          </a:xfrm>
          <a:solidFill>
            <a:schemeClr val="accent3">
              <a:lumMod val="75000"/>
            </a:schemeClr>
          </a:solidFill>
        </p:spPr>
        <p:txBody>
          <a:bodyPr lIns="713232" rtlCol="0" anchor="ctr">
            <a:noAutofit/>
          </a:bodyPr>
          <a:lstStyle>
            <a:lvl1pPr marL="0" indent="0">
              <a:buNone/>
              <a:defRPr lang="de-DE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18" name="Textplatzhalter 13">
            <a:extLst>
              <a:ext uri="{FF2B5EF4-FFF2-40B4-BE49-F238E27FC236}">
                <a16:creationId xmlns:a16="http://schemas.microsoft.com/office/drawing/2014/main" id="{EC619F49-49DD-DF7B-37A0-6104FF3C2B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3880" y="5760720"/>
            <a:ext cx="960120" cy="96012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63500">
            <a:solidFill>
              <a:schemeClr val="bg2"/>
            </a:solidFill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de-DE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de-DE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161961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 hidden="1">
            <a:extLst>
              <a:ext uri="{FF2B5EF4-FFF2-40B4-BE49-F238E27FC236}">
                <a16:creationId xmlns:a16="http://schemas.microsoft.com/office/drawing/2014/main" id="{25EA7C35-FF1A-FBFD-05A2-718EB0D16B65}"/>
              </a:ext>
            </a:extLst>
          </p:cNvPr>
          <p:cNvSpPr/>
          <p:nvPr/>
        </p:nvSpPr>
        <p:spPr>
          <a:xfrm>
            <a:off x="233681" y="2011679"/>
            <a:ext cx="3195438" cy="3286867"/>
          </a:xfrm>
          <a:custGeom>
            <a:avLst/>
            <a:gdLst>
              <a:gd name="connsiteX0" fmla="*/ 2213 w 9357201"/>
              <a:gd name="connsiteY0" fmla="*/ -650 h 3276674"/>
              <a:gd name="connsiteX1" fmla="*/ 8009370 w 9357201"/>
              <a:gd name="connsiteY1" fmla="*/ -650 h 3276674"/>
              <a:gd name="connsiteX2" fmla="*/ 9359415 w 9357201"/>
              <a:gd name="connsiteY2" fmla="*/ 1355860 h 3276674"/>
              <a:gd name="connsiteX3" fmla="*/ 9359415 w 9357201"/>
              <a:gd name="connsiteY3" fmla="*/ 3276024 h 3276674"/>
              <a:gd name="connsiteX0" fmla="*/ 0 w 9357202"/>
              <a:gd name="connsiteY0" fmla="*/ 33 h 3276707"/>
              <a:gd name="connsiteX1" fmla="*/ 5765524 w 9357202"/>
              <a:gd name="connsiteY1" fmla="*/ 0 h 3276707"/>
              <a:gd name="connsiteX2" fmla="*/ 8007157 w 9357202"/>
              <a:gd name="connsiteY2" fmla="*/ 33 h 3276707"/>
              <a:gd name="connsiteX3" fmla="*/ 9357202 w 9357202"/>
              <a:gd name="connsiteY3" fmla="*/ 1356543 h 3276707"/>
              <a:gd name="connsiteX4" fmla="*/ 9357202 w 9357202"/>
              <a:gd name="connsiteY4" fmla="*/ 3276707 h 3276707"/>
              <a:gd name="connsiteX0" fmla="*/ 0 w 3591678"/>
              <a:gd name="connsiteY0" fmla="*/ 0 h 3276707"/>
              <a:gd name="connsiteX1" fmla="*/ 2241633 w 3591678"/>
              <a:gd name="connsiteY1" fmla="*/ 33 h 3276707"/>
              <a:gd name="connsiteX2" fmla="*/ 3591678 w 3591678"/>
              <a:gd name="connsiteY2" fmla="*/ 1356543 h 3276707"/>
              <a:gd name="connsiteX3" fmla="*/ 3591678 w 3591678"/>
              <a:gd name="connsiteY3" fmla="*/ 3276707 h 3276707"/>
              <a:gd name="connsiteX0" fmla="*/ 0 w 3408798"/>
              <a:gd name="connsiteY0" fmla="*/ 0 h 3276707"/>
              <a:gd name="connsiteX1" fmla="*/ 2058753 w 3408798"/>
              <a:gd name="connsiteY1" fmla="*/ 33 h 3276707"/>
              <a:gd name="connsiteX2" fmla="*/ 3408798 w 3408798"/>
              <a:gd name="connsiteY2" fmla="*/ 1356543 h 3276707"/>
              <a:gd name="connsiteX3" fmla="*/ 3408798 w 3408798"/>
              <a:gd name="connsiteY3" fmla="*/ 3276707 h 3276707"/>
              <a:gd name="connsiteX0" fmla="*/ 0 w 3225918"/>
              <a:gd name="connsiteY0" fmla="*/ 0 h 3286867"/>
              <a:gd name="connsiteX1" fmla="*/ 1875873 w 3225918"/>
              <a:gd name="connsiteY1" fmla="*/ 10193 h 3286867"/>
              <a:gd name="connsiteX2" fmla="*/ 3225918 w 3225918"/>
              <a:gd name="connsiteY2" fmla="*/ 1366703 h 3286867"/>
              <a:gd name="connsiteX3" fmla="*/ 3225918 w 3225918"/>
              <a:gd name="connsiteY3" fmla="*/ 3286867 h 3286867"/>
              <a:gd name="connsiteX0" fmla="*/ 0 w 3195438"/>
              <a:gd name="connsiteY0" fmla="*/ 0 h 3286867"/>
              <a:gd name="connsiteX1" fmla="*/ 1845393 w 3195438"/>
              <a:gd name="connsiteY1" fmla="*/ 10193 h 3286867"/>
              <a:gd name="connsiteX2" fmla="*/ 3195438 w 3195438"/>
              <a:gd name="connsiteY2" fmla="*/ 1366703 h 3286867"/>
              <a:gd name="connsiteX3" fmla="*/ 3195438 w 3195438"/>
              <a:gd name="connsiteY3" fmla="*/ 3286867 h 328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5438" h="3286867">
                <a:moveTo>
                  <a:pt x="0" y="0"/>
                </a:moveTo>
                <a:lnTo>
                  <a:pt x="1845393" y="10193"/>
                </a:lnTo>
                <a:cubicBezTo>
                  <a:pt x="2591000" y="10193"/>
                  <a:pt x="3195438" y="617523"/>
                  <a:pt x="3195438" y="1366703"/>
                </a:cubicBezTo>
                <a:lnTo>
                  <a:pt x="3195438" y="3286867"/>
                </a:lnTo>
              </a:path>
            </a:pathLst>
          </a:custGeom>
          <a:noFill/>
          <a:ln w="510466" cap="sq">
            <a:solidFill>
              <a:srgbClr val="00AA59"/>
            </a:solidFill>
            <a:prstDash val="solid"/>
            <a:round/>
          </a:ln>
        </p:spPr>
        <p:txBody>
          <a:bodyPr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24" name="Freeform: Shape 23" hidden="1">
            <a:extLst>
              <a:ext uri="{FF2B5EF4-FFF2-40B4-BE49-F238E27FC236}">
                <a16:creationId xmlns:a16="http://schemas.microsoft.com/office/drawing/2014/main" id="{B09E8213-E4A1-3E30-9198-8B68ABEE82B8}"/>
              </a:ext>
            </a:extLst>
          </p:cNvPr>
          <p:cNvSpPr/>
          <p:nvPr/>
        </p:nvSpPr>
        <p:spPr>
          <a:xfrm>
            <a:off x="3429117" y="4725899"/>
            <a:ext cx="8510941" cy="1366196"/>
          </a:xfrm>
          <a:custGeom>
            <a:avLst/>
            <a:gdLst>
              <a:gd name="connsiteX0" fmla="*/ 10980107 w 10977893"/>
              <a:gd name="connsiteY0" fmla="*/ -650 h 1365979"/>
              <a:gd name="connsiteX1" fmla="*/ 10980107 w 10977893"/>
              <a:gd name="connsiteY1" fmla="*/ 789104 h 1365979"/>
              <a:gd name="connsiteX2" fmla="*/ 10357989 w 10977893"/>
              <a:gd name="connsiteY2" fmla="*/ 1365329 h 1365979"/>
              <a:gd name="connsiteX3" fmla="*/ 624331 w 10977893"/>
              <a:gd name="connsiteY3" fmla="*/ 1365329 h 1365979"/>
              <a:gd name="connsiteX4" fmla="*/ 2213 w 10977893"/>
              <a:gd name="connsiteY4" fmla="*/ 789104 h 1365979"/>
              <a:gd name="connsiteX5" fmla="*/ 2213 w 10977893"/>
              <a:gd name="connsiteY5" fmla="*/ -650 h 1365979"/>
              <a:gd name="connsiteX0" fmla="*/ 10977894 w 10977894"/>
              <a:gd name="connsiteY0" fmla="*/ 0 h 1365979"/>
              <a:gd name="connsiteX1" fmla="*/ 10977894 w 10977894"/>
              <a:gd name="connsiteY1" fmla="*/ 789754 h 1365979"/>
              <a:gd name="connsiteX2" fmla="*/ 10355776 w 10977894"/>
              <a:gd name="connsiteY2" fmla="*/ 1365979 h 1365979"/>
              <a:gd name="connsiteX3" fmla="*/ 8724301 w 10977894"/>
              <a:gd name="connsiteY3" fmla="*/ 1362386 h 1365979"/>
              <a:gd name="connsiteX4" fmla="*/ 622118 w 10977894"/>
              <a:gd name="connsiteY4" fmla="*/ 1365979 h 1365979"/>
              <a:gd name="connsiteX5" fmla="*/ 0 w 10977894"/>
              <a:gd name="connsiteY5" fmla="*/ 789754 h 1365979"/>
              <a:gd name="connsiteX6" fmla="*/ 0 w 10977894"/>
              <a:gd name="connsiteY6" fmla="*/ 0 h 1365979"/>
              <a:gd name="connsiteX0" fmla="*/ 10977894 w 10977894"/>
              <a:gd name="connsiteY0" fmla="*/ 789754 h 1365979"/>
              <a:gd name="connsiteX1" fmla="*/ 10355776 w 10977894"/>
              <a:gd name="connsiteY1" fmla="*/ 1365979 h 1365979"/>
              <a:gd name="connsiteX2" fmla="*/ 8724301 w 10977894"/>
              <a:gd name="connsiteY2" fmla="*/ 1362386 h 1365979"/>
              <a:gd name="connsiteX3" fmla="*/ 622118 w 10977894"/>
              <a:gd name="connsiteY3" fmla="*/ 1365979 h 1365979"/>
              <a:gd name="connsiteX4" fmla="*/ 0 w 10977894"/>
              <a:gd name="connsiteY4" fmla="*/ 789754 h 1365979"/>
              <a:gd name="connsiteX5" fmla="*/ 0 w 10977894"/>
              <a:gd name="connsiteY5" fmla="*/ 0 h 1365979"/>
              <a:gd name="connsiteX0" fmla="*/ 10355776 w 10355776"/>
              <a:gd name="connsiteY0" fmla="*/ 1365979 h 1365979"/>
              <a:gd name="connsiteX1" fmla="*/ 8724301 w 10355776"/>
              <a:gd name="connsiteY1" fmla="*/ 1362386 h 1365979"/>
              <a:gd name="connsiteX2" fmla="*/ 622118 w 10355776"/>
              <a:gd name="connsiteY2" fmla="*/ 1365979 h 1365979"/>
              <a:gd name="connsiteX3" fmla="*/ 0 w 10355776"/>
              <a:gd name="connsiteY3" fmla="*/ 789754 h 1365979"/>
              <a:gd name="connsiteX4" fmla="*/ 0 w 10355776"/>
              <a:gd name="connsiteY4" fmla="*/ 0 h 1365979"/>
              <a:gd name="connsiteX0" fmla="*/ 8724301 w 8724301"/>
              <a:gd name="connsiteY0" fmla="*/ 1362386 h 1365979"/>
              <a:gd name="connsiteX1" fmla="*/ 622118 w 8724301"/>
              <a:gd name="connsiteY1" fmla="*/ 1365979 h 1365979"/>
              <a:gd name="connsiteX2" fmla="*/ 0 w 8724301"/>
              <a:gd name="connsiteY2" fmla="*/ 789754 h 1365979"/>
              <a:gd name="connsiteX3" fmla="*/ 0 w 8724301"/>
              <a:gd name="connsiteY3" fmla="*/ 0 h 1365979"/>
              <a:gd name="connsiteX0" fmla="*/ 8510941 w 8510941"/>
              <a:gd name="connsiteY0" fmla="*/ 1366196 h 1366196"/>
              <a:gd name="connsiteX1" fmla="*/ 622118 w 8510941"/>
              <a:gd name="connsiteY1" fmla="*/ 1365979 h 1366196"/>
              <a:gd name="connsiteX2" fmla="*/ 0 w 8510941"/>
              <a:gd name="connsiteY2" fmla="*/ 789754 h 1366196"/>
              <a:gd name="connsiteX3" fmla="*/ 0 w 8510941"/>
              <a:gd name="connsiteY3" fmla="*/ 0 h 1366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10941" h="1366196">
                <a:moveTo>
                  <a:pt x="8510941" y="1366196"/>
                </a:moveTo>
                <a:lnTo>
                  <a:pt x="622118" y="1365979"/>
                </a:lnTo>
                <a:cubicBezTo>
                  <a:pt x="278520" y="1365979"/>
                  <a:pt x="0" y="1107979"/>
                  <a:pt x="0" y="789754"/>
                </a:cubicBezTo>
                <a:lnTo>
                  <a:pt x="0" y="0"/>
                </a:lnTo>
              </a:path>
            </a:pathLst>
          </a:custGeom>
          <a:noFill/>
          <a:ln w="510466" cap="sq">
            <a:solidFill>
              <a:srgbClr val="00AA59"/>
            </a:solidFill>
            <a:prstDash val="solid"/>
            <a:round/>
          </a:ln>
        </p:spPr>
        <p:txBody>
          <a:bodyPr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67CFF6C-EDBA-8B95-5C93-0B4BB5939B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507" r="12032"/>
          <a:stretch/>
        </p:blipFill>
        <p:spPr>
          <a:xfrm>
            <a:off x="0" y="1779373"/>
            <a:ext cx="12192000" cy="4583992"/>
          </a:xfrm>
          <a:custGeom>
            <a:avLst/>
            <a:gdLst>
              <a:gd name="connsiteX0" fmla="*/ 0 w 12192000"/>
              <a:gd name="connsiteY0" fmla="*/ 0 h 4583992"/>
              <a:gd name="connsiteX1" fmla="*/ 12192000 w 12192000"/>
              <a:gd name="connsiteY1" fmla="*/ 0 h 4583992"/>
              <a:gd name="connsiteX2" fmla="*/ 12192000 w 12192000"/>
              <a:gd name="connsiteY2" fmla="*/ 2190264 h 4583992"/>
              <a:gd name="connsiteX3" fmla="*/ 12187938 w 12192000"/>
              <a:gd name="connsiteY3" fmla="*/ 2190264 h 4583992"/>
              <a:gd name="connsiteX4" fmla="*/ 12187938 w 12192000"/>
              <a:gd name="connsiteY4" fmla="*/ 4583992 h 4583992"/>
              <a:gd name="connsiteX5" fmla="*/ 0 w 12192000"/>
              <a:gd name="connsiteY5" fmla="*/ 4583992 h 4583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4583992">
                <a:moveTo>
                  <a:pt x="0" y="0"/>
                </a:moveTo>
                <a:lnTo>
                  <a:pt x="12192000" y="0"/>
                </a:lnTo>
                <a:lnTo>
                  <a:pt x="12192000" y="2190264"/>
                </a:lnTo>
                <a:lnTo>
                  <a:pt x="12187938" y="2190264"/>
                </a:lnTo>
                <a:lnTo>
                  <a:pt x="12187938" y="4583992"/>
                </a:lnTo>
                <a:lnTo>
                  <a:pt x="0" y="4583992"/>
                </a:lnTo>
                <a:close/>
              </a:path>
            </a:pathLst>
          </a:custGeom>
        </p:spPr>
      </p:pic>
      <p:sp>
        <p:nvSpPr>
          <p:cNvPr id="18" name="Ellipse 17">
            <a:extLst>
              <a:ext uri="{FF2B5EF4-FFF2-40B4-BE49-F238E27FC236}">
                <a16:creationId xmlns:a16="http://schemas.microsoft.com/office/drawing/2014/main" id="{1FEFD686-81C7-A517-F1C0-0C3D3EF340F2}"/>
              </a:ext>
            </a:extLst>
          </p:cNvPr>
          <p:cNvSpPr/>
          <p:nvPr/>
        </p:nvSpPr>
        <p:spPr>
          <a:xfrm>
            <a:off x="767250" y="3628115"/>
            <a:ext cx="1628275" cy="1628275"/>
          </a:xfrm>
          <a:prstGeom prst="ellipse">
            <a:avLst/>
          </a:prstGeom>
          <a:solidFill>
            <a:schemeClr val="accent4">
              <a:alpha val="930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4"/>
              </a:solidFill>
            </a:endParaRPr>
          </a:p>
        </p:txBody>
      </p:sp>
      <p:pic>
        <p:nvPicPr>
          <p:cNvPr id="10" name="Grafik 9">
            <a:extLst>
              <a:ext uri="{FF2B5EF4-FFF2-40B4-BE49-F238E27FC236}">
                <a16:creationId xmlns:a16="http://schemas.microsoft.com/office/drawing/2014/main" id="{6032612E-888F-3F52-2DF9-1A7FC1C33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72707"/>
          <a:stretch>
            <a:fillRect/>
          </a:stretch>
        </p:blipFill>
        <p:spPr>
          <a:xfrm>
            <a:off x="5315713" y="5020135"/>
            <a:ext cx="6718341" cy="1871772"/>
          </a:xfrm>
          <a:custGeom>
            <a:avLst/>
            <a:gdLst>
              <a:gd name="connsiteX0" fmla="*/ 0 w 6718341"/>
              <a:gd name="connsiteY0" fmla="*/ 0 h 1871772"/>
              <a:gd name="connsiteX1" fmla="*/ 6718341 w 6718341"/>
              <a:gd name="connsiteY1" fmla="*/ 0 h 1871772"/>
              <a:gd name="connsiteX2" fmla="*/ 6718341 w 6718341"/>
              <a:gd name="connsiteY2" fmla="*/ 1871772 h 1871772"/>
              <a:gd name="connsiteX3" fmla="*/ 0 w 6718341"/>
              <a:gd name="connsiteY3" fmla="*/ 1871772 h 187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8341" h="1871772">
                <a:moveTo>
                  <a:pt x="0" y="0"/>
                </a:moveTo>
                <a:lnTo>
                  <a:pt x="6718341" y="0"/>
                </a:lnTo>
                <a:lnTo>
                  <a:pt x="6718341" y="1871772"/>
                </a:lnTo>
                <a:lnTo>
                  <a:pt x="0" y="1871772"/>
                </a:lnTo>
                <a:close/>
              </a:path>
            </a:pathLst>
          </a:cu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3CA6479C-DB58-C182-DA46-646A89A79A6F}"/>
              </a:ext>
            </a:extLst>
          </p:cNvPr>
          <p:cNvSpPr/>
          <p:nvPr/>
        </p:nvSpPr>
        <p:spPr>
          <a:xfrm>
            <a:off x="11469607" y="5904458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40F0BF7-907A-B0C3-5845-78EDA851891C}"/>
              </a:ext>
            </a:extLst>
          </p:cNvPr>
          <p:cNvSpPr/>
          <p:nvPr/>
        </p:nvSpPr>
        <p:spPr>
          <a:xfrm>
            <a:off x="3000866" y="2411479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5D287EAB-26E8-C8AF-6CB0-D37B7CB370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4165" t="77500"/>
          <a:stretch>
            <a:fillRect/>
          </a:stretch>
        </p:blipFill>
        <p:spPr>
          <a:xfrm flipH="1">
            <a:off x="7732665" y="0"/>
            <a:ext cx="4459335" cy="1543022"/>
          </a:xfrm>
          <a:custGeom>
            <a:avLst/>
            <a:gdLst>
              <a:gd name="connsiteX0" fmla="*/ 0 w 4459335"/>
              <a:gd name="connsiteY0" fmla="*/ 0 h 1543022"/>
              <a:gd name="connsiteX1" fmla="*/ 4459335 w 4459335"/>
              <a:gd name="connsiteY1" fmla="*/ 0 h 1543022"/>
              <a:gd name="connsiteX2" fmla="*/ 4459335 w 4459335"/>
              <a:gd name="connsiteY2" fmla="*/ 1543022 h 1543022"/>
              <a:gd name="connsiteX3" fmla="*/ 0 w 4459335"/>
              <a:gd name="connsiteY3" fmla="*/ 1543022 h 1543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9335" h="1543022">
                <a:moveTo>
                  <a:pt x="0" y="0"/>
                </a:moveTo>
                <a:lnTo>
                  <a:pt x="4459335" y="0"/>
                </a:lnTo>
                <a:lnTo>
                  <a:pt x="4459335" y="1543022"/>
                </a:lnTo>
                <a:lnTo>
                  <a:pt x="0" y="1543022"/>
                </a:ln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EF5323F-6D74-29FA-F04C-027DF2809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744" y="2304288"/>
            <a:ext cx="5513832" cy="2432304"/>
          </a:xfrm>
        </p:spPr>
        <p:txBody>
          <a:bodyPr rtlCol="0" anchor="t">
            <a:noAutofit/>
          </a:bodyPr>
          <a:lstStyle>
            <a:lvl1pPr>
              <a:defRPr lang="de-DE" sz="6600"/>
            </a:lvl1pPr>
          </a:lstStyle>
          <a:p>
            <a:pPr rt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354F95-4CC9-871D-2B3D-873AB0B21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2744" y="1885193"/>
            <a:ext cx="5943600" cy="411480"/>
          </a:xfrm>
        </p:spPr>
        <p:txBody>
          <a:bodyPr rtlCol="0"/>
          <a:lstStyle>
            <a:lvl1pPr marL="0" indent="0">
              <a:buNone/>
              <a:defRPr lang="de-DE" sz="2400">
                <a:solidFill>
                  <a:schemeClr val="tx1"/>
                </a:solidFill>
              </a:defRPr>
            </a:lvl1pPr>
            <a:lvl2pPr marL="457200" indent="0">
              <a:buNone/>
              <a:defRPr lang="de-DE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de-DE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de-DE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de-DE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de-DE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de-DE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de-DE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de-DE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761099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–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336" y="722376"/>
            <a:ext cx="8870656" cy="764982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404872"/>
            <a:ext cx="10716768" cy="3630168"/>
          </a:xfrm>
        </p:spPr>
        <p:txBody>
          <a:bodyPr rtlCol="0"/>
          <a:lstStyle>
            <a:defPPr>
              <a:defRPr lang="de-DE"/>
            </a:def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660BA33-D95F-4C82-419E-ADBE0C8915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accent2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3200">
                <a:noFill/>
              </a:defRPr>
            </a:lvl1pPr>
          </a:lstStyle>
          <a:p>
            <a:pPr lvl="0" rtl="0"/>
            <a:r>
              <a:rPr lang="de-DE"/>
              <a:t>X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33A32FC-3A65-2B5F-2625-0FE903CD37D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4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7DFD42C5-F2A8-2017-93FA-4A8F8A7CB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C43B8D3-9A08-F84C-9DD4-44948BA52D4B}" type="slidenum">
              <a:rPr lang="de-DE" smtClean="0"/>
              <a:pPr rtl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0168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–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rafik 38">
            <a:extLst>
              <a:ext uri="{FF2B5EF4-FFF2-40B4-BE49-F238E27FC236}">
                <a16:creationId xmlns:a16="http://schemas.microsoft.com/office/drawing/2014/main" id="{0FA7F5A0-ECAD-A574-6649-C548018706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6427" r="82873"/>
          <a:stretch>
            <a:fillRect/>
          </a:stretch>
        </p:blipFill>
        <p:spPr>
          <a:xfrm>
            <a:off x="9233628" y="1"/>
            <a:ext cx="2958372" cy="6105105"/>
          </a:xfrm>
          <a:custGeom>
            <a:avLst/>
            <a:gdLst>
              <a:gd name="connsiteX0" fmla="*/ 0 w 2958372"/>
              <a:gd name="connsiteY0" fmla="*/ 0 h 6105105"/>
              <a:gd name="connsiteX1" fmla="*/ 2958372 w 2958372"/>
              <a:gd name="connsiteY1" fmla="*/ 0 h 6105105"/>
              <a:gd name="connsiteX2" fmla="*/ 2958372 w 2958372"/>
              <a:gd name="connsiteY2" fmla="*/ 6105105 h 6105105"/>
              <a:gd name="connsiteX3" fmla="*/ 0 w 2958372"/>
              <a:gd name="connsiteY3" fmla="*/ 6105105 h 6105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8372" h="6105105">
                <a:moveTo>
                  <a:pt x="0" y="0"/>
                </a:moveTo>
                <a:lnTo>
                  <a:pt x="2958372" y="0"/>
                </a:lnTo>
                <a:lnTo>
                  <a:pt x="2958372" y="6105105"/>
                </a:lnTo>
                <a:lnTo>
                  <a:pt x="0" y="6105105"/>
                </a:lnTo>
                <a:close/>
              </a:path>
            </a:pathLst>
          </a:custGeom>
        </p:spPr>
      </p:pic>
      <p:sp>
        <p:nvSpPr>
          <p:cNvPr id="32" name="Rechteck 31">
            <a:extLst>
              <a:ext uri="{FF2B5EF4-FFF2-40B4-BE49-F238E27FC236}">
                <a16:creationId xmlns:a16="http://schemas.microsoft.com/office/drawing/2014/main" id="{98CD520B-B465-7A6D-37C4-8A060446902D}"/>
              </a:ext>
            </a:extLst>
          </p:cNvPr>
          <p:cNvSpPr/>
          <p:nvPr userDrawn="1"/>
        </p:nvSpPr>
        <p:spPr>
          <a:xfrm>
            <a:off x="2589592" y="723899"/>
            <a:ext cx="8870656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4C4684B3-A8D3-6A9A-C264-95DFAD1C3FCE}"/>
              </a:ext>
            </a:extLst>
          </p:cNvPr>
          <p:cNvSpPr/>
          <p:nvPr/>
        </p:nvSpPr>
        <p:spPr>
          <a:xfrm>
            <a:off x="9300014" y="2633978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336" y="722376"/>
            <a:ext cx="8870656" cy="764982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221992"/>
            <a:ext cx="8284464" cy="3986784"/>
          </a:xfrm>
        </p:spPr>
        <p:txBody>
          <a:bodyPr rtlCol="0"/>
          <a:lstStyle>
            <a:defPPr>
              <a:defRPr lang="de-DE"/>
            </a:def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660BA33-D95F-4C82-419E-ADBE0C8915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3200">
                <a:noFill/>
              </a:defRPr>
            </a:lvl1pPr>
          </a:lstStyle>
          <a:p>
            <a:pPr lvl="0" rtl="0"/>
            <a:r>
              <a:rPr lang="de-DE"/>
              <a:t>X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CC1E68FE-16F1-5C98-AEF6-0EAB9EA632CA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40" name="Fußzeilenplatzhalter 39">
            <a:extLst>
              <a:ext uri="{FF2B5EF4-FFF2-40B4-BE49-F238E27FC236}">
                <a16:creationId xmlns:a16="http://schemas.microsoft.com/office/drawing/2014/main" id="{8727F01E-45EF-F70F-2A04-1EA69A24634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4</a:t>
            </a:r>
            <a:endParaRPr lang="de-DE" dirty="0"/>
          </a:p>
        </p:txBody>
      </p:sp>
      <p:sp>
        <p:nvSpPr>
          <p:cNvPr id="41" name="Foliennummernplatzhalter 40">
            <a:extLst>
              <a:ext uri="{FF2B5EF4-FFF2-40B4-BE49-F238E27FC236}">
                <a16:creationId xmlns:a16="http://schemas.microsoft.com/office/drawing/2014/main" id="{C388A650-32E8-11EC-26EE-D260D1953D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C43B8D3-9A08-F84C-9DD4-44948BA52D4B}" type="slidenum">
              <a:rPr lang="de-DE" smtClean="0"/>
              <a:pPr rtl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3136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rafik 76">
            <a:extLst>
              <a:ext uri="{FF2B5EF4-FFF2-40B4-BE49-F238E27FC236}">
                <a16:creationId xmlns:a16="http://schemas.microsoft.com/office/drawing/2014/main" id="{527CC80A-3410-5824-B06B-C4176A6BF4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145" t="-169" r="45423" b="28675"/>
          <a:stretch/>
        </p:blipFill>
        <p:spPr>
          <a:xfrm>
            <a:off x="-1" y="3467101"/>
            <a:ext cx="12192001" cy="3390899"/>
          </a:xfrm>
          <a:custGeom>
            <a:avLst/>
            <a:gdLst>
              <a:gd name="connsiteX0" fmla="*/ 0 w 12192001"/>
              <a:gd name="connsiteY0" fmla="*/ 0 h 3390899"/>
              <a:gd name="connsiteX1" fmla="*/ 12192001 w 12192001"/>
              <a:gd name="connsiteY1" fmla="*/ 0 h 3390899"/>
              <a:gd name="connsiteX2" fmla="*/ 12192001 w 12192001"/>
              <a:gd name="connsiteY2" fmla="*/ 2324100 h 3390899"/>
              <a:gd name="connsiteX3" fmla="*/ 12192001 w 12192001"/>
              <a:gd name="connsiteY3" fmla="*/ 3390899 h 3390899"/>
              <a:gd name="connsiteX4" fmla="*/ 0 w 12192001"/>
              <a:gd name="connsiteY4" fmla="*/ 3390899 h 3390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1" h="3390899">
                <a:moveTo>
                  <a:pt x="0" y="0"/>
                </a:moveTo>
                <a:lnTo>
                  <a:pt x="12192001" y="0"/>
                </a:lnTo>
                <a:lnTo>
                  <a:pt x="12192001" y="2324100"/>
                </a:lnTo>
                <a:lnTo>
                  <a:pt x="12192001" y="3390899"/>
                </a:lnTo>
                <a:lnTo>
                  <a:pt x="0" y="3390899"/>
                </a:lnTo>
                <a:close/>
              </a:path>
            </a:pathLst>
          </a:custGeom>
        </p:spPr>
      </p:pic>
      <p:sp>
        <p:nvSpPr>
          <p:cNvPr id="53" name="Titel 1">
            <a:extLst>
              <a:ext uri="{FF2B5EF4-FFF2-40B4-BE49-F238E27FC236}">
                <a16:creationId xmlns:a16="http://schemas.microsoft.com/office/drawing/2014/main" id="{CB607447-86F1-863F-176B-E0B78D243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16152"/>
            <a:ext cx="8951976" cy="3191256"/>
          </a:xfrm>
        </p:spPr>
        <p:txBody>
          <a:bodyPr rtlCol="0" anchor="t">
            <a:noAutofit/>
          </a:bodyPr>
          <a:lstStyle>
            <a:lvl1pPr>
              <a:defRPr lang="de-DE" sz="5500"/>
            </a:lvl1pPr>
          </a:lstStyle>
          <a:p>
            <a:pPr rtl="0"/>
            <a:r>
              <a:rPr lang="de-DE"/>
              <a:t>Mastertitelformat bearbeiten</a:t>
            </a:r>
          </a:p>
        </p:txBody>
      </p:sp>
      <p:sp>
        <p:nvSpPr>
          <p:cNvPr id="67" name="Grafik 12">
            <a:extLst>
              <a:ext uri="{FF2B5EF4-FFF2-40B4-BE49-F238E27FC236}">
                <a16:creationId xmlns:a16="http://schemas.microsoft.com/office/drawing/2014/main" id="{E5105AB7-2E65-757B-FF2B-CFE19C5C87B7}"/>
              </a:ext>
            </a:extLst>
          </p:cNvPr>
          <p:cNvSpPr/>
          <p:nvPr userDrawn="1"/>
        </p:nvSpPr>
        <p:spPr>
          <a:xfrm rot="5400000" flipV="1">
            <a:off x="8634864" y="3426822"/>
            <a:ext cx="6355080" cy="2810"/>
          </a:xfrm>
          <a:custGeom>
            <a:avLst/>
            <a:gdLst>
              <a:gd name="connsiteX0" fmla="*/ 13912003 w 13911910"/>
              <a:gd name="connsiteY0" fmla="*/ 95 h 2810"/>
              <a:gd name="connsiteX1" fmla="*/ 93 w 13911910"/>
              <a:gd name="connsiteY1" fmla="*/ 95 h 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11910" h="2810">
                <a:moveTo>
                  <a:pt x="13912003" y="95"/>
                </a:moveTo>
                <a:lnTo>
                  <a:pt x="93" y="95"/>
                </a:lnTo>
              </a:path>
            </a:pathLst>
          </a:custGeom>
          <a:noFill/>
          <a:ln w="508812" cap="sq">
            <a:solidFill>
              <a:schemeClr val="accent3">
                <a:alpha val="84000"/>
              </a:schemeClr>
            </a:solidFill>
            <a:prstDash val="solid"/>
            <a:miter/>
          </a:ln>
        </p:spPr>
        <p:txBody>
          <a:bodyPr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59" name="Grafik 12">
            <a:extLst>
              <a:ext uri="{FF2B5EF4-FFF2-40B4-BE49-F238E27FC236}">
                <a16:creationId xmlns:a16="http://schemas.microsoft.com/office/drawing/2014/main" id="{ECA42036-662E-03F7-941F-EDA42BEA5EDE}"/>
              </a:ext>
            </a:extLst>
          </p:cNvPr>
          <p:cNvSpPr/>
          <p:nvPr userDrawn="1"/>
        </p:nvSpPr>
        <p:spPr>
          <a:xfrm rot="5400000" flipV="1">
            <a:off x="7913504" y="3426822"/>
            <a:ext cx="6355080" cy="2810"/>
          </a:xfrm>
          <a:custGeom>
            <a:avLst/>
            <a:gdLst>
              <a:gd name="connsiteX0" fmla="*/ 13912003 w 13911910"/>
              <a:gd name="connsiteY0" fmla="*/ 95 h 2810"/>
              <a:gd name="connsiteX1" fmla="*/ 93 w 13911910"/>
              <a:gd name="connsiteY1" fmla="*/ 95 h 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11910" h="2810">
                <a:moveTo>
                  <a:pt x="13912003" y="95"/>
                </a:moveTo>
                <a:lnTo>
                  <a:pt x="93" y="95"/>
                </a:lnTo>
              </a:path>
            </a:pathLst>
          </a:custGeom>
          <a:noFill/>
          <a:ln w="508812" cap="sq">
            <a:solidFill>
              <a:schemeClr val="accent3">
                <a:alpha val="84000"/>
              </a:schemeClr>
            </a:solidFill>
            <a:prstDash val="solid"/>
            <a:miter/>
          </a:ln>
        </p:spPr>
        <p:txBody>
          <a:bodyPr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9" name="Freihandform 47">
            <a:extLst>
              <a:ext uri="{FF2B5EF4-FFF2-40B4-BE49-F238E27FC236}">
                <a16:creationId xmlns:a16="http://schemas.microsoft.com/office/drawing/2014/main" id="{B90A79D3-C4F3-1056-F590-BFED7F28BC72}"/>
              </a:ext>
            </a:extLst>
          </p:cNvPr>
          <p:cNvSpPr/>
          <p:nvPr/>
        </p:nvSpPr>
        <p:spPr>
          <a:xfrm>
            <a:off x="685799" y="5342013"/>
            <a:ext cx="2157098" cy="1515987"/>
          </a:xfrm>
          <a:custGeom>
            <a:avLst/>
            <a:gdLst>
              <a:gd name="connsiteX0" fmla="*/ 1078549 w 2157098"/>
              <a:gd name="connsiteY0" fmla="*/ 0 h 1515987"/>
              <a:gd name="connsiteX1" fmla="*/ 2157098 w 2157098"/>
              <a:gd name="connsiteY1" fmla="*/ 1078549 h 1515987"/>
              <a:gd name="connsiteX2" fmla="*/ 2072340 w 2157098"/>
              <a:gd name="connsiteY2" fmla="*/ 1498369 h 1515987"/>
              <a:gd name="connsiteX3" fmla="*/ 2062778 w 2157098"/>
              <a:gd name="connsiteY3" fmla="*/ 1515987 h 1515987"/>
              <a:gd name="connsiteX4" fmla="*/ 94321 w 2157098"/>
              <a:gd name="connsiteY4" fmla="*/ 1515987 h 1515987"/>
              <a:gd name="connsiteX5" fmla="*/ 84758 w 2157098"/>
              <a:gd name="connsiteY5" fmla="*/ 1498369 h 1515987"/>
              <a:gd name="connsiteX6" fmla="*/ 0 w 2157098"/>
              <a:gd name="connsiteY6" fmla="*/ 1078549 h 1515987"/>
              <a:gd name="connsiteX7" fmla="*/ 1078549 w 2157098"/>
              <a:gd name="connsiteY7" fmla="*/ 0 h 1515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57098" h="1515987">
                <a:moveTo>
                  <a:pt x="1078549" y="0"/>
                </a:moveTo>
                <a:cubicBezTo>
                  <a:pt x="1674215" y="0"/>
                  <a:pt x="2157098" y="482883"/>
                  <a:pt x="2157098" y="1078549"/>
                </a:cubicBezTo>
                <a:cubicBezTo>
                  <a:pt x="2157098" y="1227466"/>
                  <a:pt x="2126918" y="1369333"/>
                  <a:pt x="2072340" y="1498369"/>
                </a:cubicBezTo>
                <a:lnTo>
                  <a:pt x="2062778" y="1515987"/>
                </a:lnTo>
                <a:lnTo>
                  <a:pt x="94321" y="1515987"/>
                </a:lnTo>
                <a:lnTo>
                  <a:pt x="84758" y="1498369"/>
                </a:lnTo>
                <a:cubicBezTo>
                  <a:pt x="30180" y="1369333"/>
                  <a:pt x="0" y="1227466"/>
                  <a:pt x="0" y="1078549"/>
                </a:cubicBezTo>
                <a:cubicBezTo>
                  <a:pt x="0" y="482883"/>
                  <a:pt x="482883" y="0"/>
                  <a:pt x="1078549" y="0"/>
                </a:cubicBezTo>
                <a:close/>
              </a:path>
            </a:pathLst>
          </a:custGeom>
          <a:solidFill>
            <a:schemeClr val="accent4">
              <a:alpha val="832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4"/>
              </a:solidFill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31FFE4B3-23C8-22B1-E231-C5753166B687}"/>
              </a:ext>
            </a:extLst>
          </p:cNvPr>
          <p:cNvSpPr/>
          <p:nvPr/>
        </p:nvSpPr>
        <p:spPr>
          <a:xfrm>
            <a:off x="10905848" y="1063062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pic>
        <p:nvPicPr>
          <p:cNvPr id="26" name="Grafik 25" hidden="1">
            <a:extLst>
              <a:ext uri="{FF2B5EF4-FFF2-40B4-BE49-F238E27FC236}">
                <a16:creationId xmlns:a16="http://schemas.microsoft.com/office/drawing/2014/main" id="{422E8005-83A8-3555-6EFB-842E78C629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162"/>
          <a:stretch/>
        </p:blipFill>
        <p:spPr>
          <a:xfrm>
            <a:off x="-6187440" y="1779373"/>
            <a:ext cx="20888725" cy="4583992"/>
          </a:xfrm>
          <a:custGeom>
            <a:avLst/>
            <a:gdLst>
              <a:gd name="connsiteX0" fmla="*/ 6153662 w 20854947"/>
              <a:gd name="connsiteY0" fmla="*/ 0 h 4583992"/>
              <a:gd name="connsiteX1" fmla="*/ 20854947 w 20854947"/>
              <a:gd name="connsiteY1" fmla="*/ 0 h 4583992"/>
              <a:gd name="connsiteX2" fmla="*/ 20854947 w 20854947"/>
              <a:gd name="connsiteY2" fmla="*/ 2190264 h 4583992"/>
              <a:gd name="connsiteX3" fmla="*/ 18345663 w 20854947"/>
              <a:gd name="connsiteY3" fmla="*/ 2190264 h 4583992"/>
              <a:gd name="connsiteX4" fmla="*/ 18345663 w 20854947"/>
              <a:gd name="connsiteY4" fmla="*/ 4583992 h 4583992"/>
              <a:gd name="connsiteX5" fmla="*/ 0 w 20854947"/>
              <a:gd name="connsiteY5" fmla="*/ 4583992 h 4583992"/>
              <a:gd name="connsiteX6" fmla="*/ 0 w 20854947"/>
              <a:gd name="connsiteY6" fmla="*/ 4313374 h 4583992"/>
              <a:gd name="connsiteX7" fmla="*/ 6153662 w 20854947"/>
              <a:gd name="connsiteY7" fmla="*/ 4313374 h 4583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54947" h="4583992">
                <a:moveTo>
                  <a:pt x="6153662" y="0"/>
                </a:moveTo>
                <a:lnTo>
                  <a:pt x="20854947" y="0"/>
                </a:lnTo>
                <a:lnTo>
                  <a:pt x="20854947" y="2190264"/>
                </a:lnTo>
                <a:lnTo>
                  <a:pt x="18345663" y="2190264"/>
                </a:lnTo>
                <a:lnTo>
                  <a:pt x="18345663" y="4583992"/>
                </a:lnTo>
                <a:lnTo>
                  <a:pt x="0" y="4583992"/>
                </a:lnTo>
                <a:lnTo>
                  <a:pt x="0" y="4313374"/>
                </a:lnTo>
                <a:lnTo>
                  <a:pt x="6153662" y="4313374"/>
                </a:lnTo>
                <a:close/>
              </a:path>
            </a:pathLst>
          </a:cu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354F95-4CC9-871D-2B3D-873AB0B21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4581144"/>
            <a:ext cx="6510528" cy="365760"/>
          </a:xfrm>
        </p:spPr>
        <p:txBody>
          <a:bodyPr rtlCol="0">
            <a:normAutofit/>
          </a:bodyPr>
          <a:lstStyle>
            <a:lvl1pPr marL="0" indent="0">
              <a:buNone/>
              <a:defRPr lang="de-DE" sz="1800">
                <a:solidFill>
                  <a:schemeClr val="tx1"/>
                </a:solidFill>
              </a:defRPr>
            </a:lvl1pPr>
            <a:lvl2pPr marL="457200" indent="0">
              <a:buNone/>
              <a:defRPr lang="de-DE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de-DE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de-DE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de-DE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de-DE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de-DE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de-DE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de-DE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76D8E3E3-8A4C-591F-3DAB-1D6E46AA4DB9}"/>
              </a:ext>
            </a:extLst>
          </p:cNvPr>
          <p:cNvSpPr/>
          <p:nvPr userDrawn="1"/>
        </p:nvSpPr>
        <p:spPr>
          <a:xfrm>
            <a:off x="11626517" y="1063062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7267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–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4EA91DE6-3A10-8EDA-34AB-D931B1792C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8116"/>
          <a:stretch>
            <a:fillRect/>
          </a:stretch>
        </p:blipFill>
        <p:spPr>
          <a:xfrm rot="5400000" flipH="1">
            <a:off x="9476084" y="1778851"/>
            <a:ext cx="4393983" cy="773351"/>
          </a:xfrm>
          <a:custGeom>
            <a:avLst/>
            <a:gdLst>
              <a:gd name="connsiteX0" fmla="*/ 4393983 w 4393983"/>
              <a:gd name="connsiteY0" fmla="*/ 773351 h 773351"/>
              <a:gd name="connsiteX1" fmla="*/ 4393983 w 4393983"/>
              <a:gd name="connsiteY1" fmla="*/ 0 h 773351"/>
              <a:gd name="connsiteX2" fmla="*/ 0 w 4393983"/>
              <a:gd name="connsiteY2" fmla="*/ 0 h 773351"/>
              <a:gd name="connsiteX3" fmla="*/ 0 w 4393983"/>
              <a:gd name="connsiteY3" fmla="*/ 773351 h 773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3983" h="773351">
                <a:moveTo>
                  <a:pt x="4393983" y="773351"/>
                </a:moveTo>
                <a:lnTo>
                  <a:pt x="4393983" y="0"/>
                </a:lnTo>
                <a:lnTo>
                  <a:pt x="0" y="0"/>
                </a:lnTo>
                <a:lnTo>
                  <a:pt x="0" y="773351"/>
                </a:lnTo>
                <a:close/>
              </a:path>
            </a:pathLst>
          </a:custGeom>
        </p:spPr>
      </p:pic>
      <p:sp>
        <p:nvSpPr>
          <p:cNvPr id="77" name="Rechteck 76">
            <a:extLst>
              <a:ext uri="{FF2B5EF4-FFF2-40B4-BE49-F238E27FC236}">
                <a16:creationId xmlns:a16="http://schemas.microsoft.com/office/drawing/2014/main" id="{06608174-ED17-1D4B-48DF-EA532646C797}"/>
              </a:ext>
            </a:extLst>
          </p:cNvPr>
          <p:cNvSpPr/>
          <p:nvPr userDrawn="1"/>
        </p:nvSpPr>
        <p:spPr>
          <a:xfrm>
            <a:off x="732271" y="723899"/>
            <a:ext cx="10727977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75" name="Titel 74">
            <a:extLst>
              <a:ext uri="{FF2B5EF4-FFF2-40B4-BE49-F238E27FC236}">
                <a16:creationId xmlns:a16="http://schemas.microsoft.com/office/drawing/2014/main" id="{45C7CFA5-6EFF-944C-B5AF-967956876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Mastertitelformat bearbeiten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941AE0A6-2671-E79C-548D-3AA4D5D9CB11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cxnSp>
        <p:nvCxnSpPr>
          <p:cNvPr id="81" name="Gerader Verbinder 80">
            <a:extLst>
              <a:ext uri="{FF2B5EF4-FFF2-40B4-BE49-F238E27FC236}">
                <a16:creationId xmlns:a16="http://schemas.microsoft.com/office/drawing/2014/main" id="{42152D0E-B03D-CC17-D0CC-650AE3953FCF}"/>
              </a:ext>
            </a:extLst>
          </p:cNvPr>
          <p:cNvCxnSpPr>
            <a:cxnSpLocks/>
          </p:cNvCxnSpPr>
          <p:nvPr userDrawn="1"/>
        </p:nvCxnSpPr>
        <p:spPr>
          <a:xfrm>
            <a:off x="1655064" y="722376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Grafik 82">
            <a:extLst>
              <a:ext uri="{FF2B5EF4-FFF2-40B4-BE49-F238E27FC236}">
                <a16:creationId xmlns:a16="http://schemas.microsoft.com/office/drawing/2014/main" id="{65438DF6-6622-6EE4-F01A-D199CAE96D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498771">
            <a:off x="868523" y="778989"/>
            <a:ext cx="660389" cy="660389"/>
          </a:xfrm>
          <a:prstGeom prst="rect">
            <a:avLst/>
          </a:prstGeom>
        </p:spPr>
      </p:pic>
      <p:cxnSp>
        <p:nvCxnSpPr>
          <p:cNvPr id="85" name="Gerader Verbinder 84">
            <a:extLst>
              <a:ext uri="{FF2B5EF4-FFF2-40B4-BE49-F238E27FC236}">
                <a16:creationId xmlns:a16="http://schemas.microsoft.com/office/drawing/2014/main" id="{9712EE3B-E131-C405-FCA7-8263094DF01B}"/>
              </a:ext>
            </a:extLst>
          </p:cNvPr>
          <p:cNvCxnSpPr>
            <a:cxnSpLocks/>
          </p:cNvCxnSpPr>
          <p:nvPr userDrawn="1"/>
        </p:nvCxnSpPr>
        <p:spPr>
          <a:xfrm>
            <a:off x="2593735" y="718779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3A3CEC7E-9097-B8E8-85C0-CDDB2AE614D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50956"/>
          <a:stretch>
            <a:fillRect/>
          </a:stretch>
        </p:blipFill>
        <p:spPr>
          <a:xfrm>
            <a:off x="6471911" y="2707661"/>
            <a:ext cx="5744279" cy="766881"/>
          </a:xfrm>
          <a:custGeom>
            <a:avLst/>
            <a:gdLst>
              <a:gd name="connsiteX0" fmla="*/ 0 w 5744279"/>
              <a:gd name="connsiteY0" fmla="*/ 0 h 766881"/>
              <a:gd name="connsiteX1" fmla="*/ 5744279 w 5744279"/>
              <a:gd name="connsiteY1" fmla="*/ 0 h 766881"/>
              <a:gd name="connsiteX2" fmla="*/ 5744279 w 5744279"/>
              <a:gd name="connsiteY2" fmla="*/ 766881 h 766881"/>
              <a:gd name="connsiteX3" fmla="*/ 0 w 5744279"/>
              <a:gd name="connsiteY3" fmla="*/ 766881 h 766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4279" h="766881">
                <a:moveTo>
                  <a:pt x="0" y="0"/>
                </a:moveTo>
                <a:lnTo>
                  <a:pt x="5744279" y="0"/>
                </a:lnTo>
                <a:lnTo>
                  <a:pt x="5744279" y="766881"/>
                </a:lnTo>
                <a:lnTo>
                  <a:pt x="0" y="766881"/>
                </a:lnTo>
                <a:close/>
              </a:path>
            </a:pathLst>
          </a:cu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6DCF26E-2BB7-CA60-73C4-CC02E6B54E8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5255"/>
          <a:stretch>
            <a:fillRect/>
          </a:stretch>
        </p:blipFill>
        <p:spPr>
          <a:xfrm>
            <a:off x="-50829" y="2707661"/>
            <a:ext cx="5240777" cy="766881"/>
          </a:xfrm>
          <a:custGeom>
            <a:avLst/>
            <a:gdLst>
              <a:gd name="connsiteX0" fmla="*/ 0 w 5240777"/>
              <a:gd name="connsiteY0" fmla="*/ 0 h 766881"/>
              <a:gd name="connsiteX1" fmla="*/ 5240777 w 5240777"/>
              <a:gd name="connsiteY1" fmla="*/ 0 h 766881"/>
              <a:gd name="connsiteX2" fmla="*/ 5240777 w 5240777"/>
              <a:gd name="connsiteY2" fmla="*/ 766881 h 766881"/>
              <a:gd name="connsiteX3" fmla="*/ 0 w 5240777"/>
              <a:gd name="connsiteY3" fmla="*/ 766881 h 766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40777" h="766881">
                <a:moveTo>
                  <a:pt x="0" y="0"/>
                </a:moveTo>
                <a:lnTo>
                  <a:pt x="5240777" y="0"/>
                </a:lnTo>
                <a:lnTo>
                  <a:pt x="5240777" y="766881"/>
                </a:lnTo>
                <a:lnTo>
                  <a:pt x="0" y="766881"/>
                </a:lnTo>
                <a:close/>
              </a:path>
            </a:pathLst>
          </a:custGeo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70074BFB-1FF4-E27D-E273-B30A1A926B24}"/>
              </a:ext>
            </a:extLst>
          </p:cNvPr>
          <p:cNvSpPr/>
          <p:nvPr userDrawn="1"/>
        </p:nvSpPr>
        <p:spPr>
          <a:xfrm>
            <a:off x="4032611" y="2039801"/>
            <a:ext cx="1989036" cy="19890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4"/>
              </a:solidFill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714380A-B062-A581-202E-A9250F901047}"/>
              </a:ext>
            </a:extLst>
          </p:cNvPr>
          <p:cNvSpPr/>
          <p:nvPr userDrawn="1"/>
        </p:nvSpPr>
        <p:spPr>
          <a:xfrm>
            <a:off x="6170354" y="2039801"/>
            <a:ext cx="1989036" cy="198903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4"/>
              </a:solidFill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172440E0-AFFD-74CD-6BF4-1208AAECF546}"/>
              </a:ext>
            </a:extLst>
          </p:cNvPr>
          <p:cNvSpPr/>
          <p:nvPr userDrawn="1"/>
        </p:nvSpPr>
        <p:spPr>
          <a:xfrm>
            <a:off x="6170354" y="4362518"/>
            <a:ext cx="1989036" cy="198903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4"/>
              </a:solidFill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DF24E9A-60F5-6DAB-FE7A-37F79F6F9AA9}"/>
              </a:ext>
            </a:extLst>
          </p:cNvPr>
          <p:cNvSpPr/>
          <p:nvPr userDrawn="1"/>
        </p:nvSpPr>
        <p:spPr>
          <a:xfrm>
            <a:off x="4032612" y="4362518"/>
            <a:ext cx="1989036" cy="19890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4"/>
              </a:solidFill>
            </a:endParaRPr>
          </a:p>
        </p:txBody>
      </p:sp>
      <p:sp>
        <p:nvSpPr>
          <p:cNvPr id="23" name="Freihandform 16">
            <a:extLst>
              <a:ext uri="{FF2B5EF4-FFF2-40B4-BE49-F238E27FC236}">
                <a16:creationId xmlns:a16="http://schemas.microsoft.com/office/drawing/2014/main" id="{E4234E63-55EE-8BC8-D5B8-C9346AA39037}"/>
              </a:ext>
            </a:extLst>
          </p:cNvPr>
          <p:cNvSpPr/>
          <p:nvPr userDrawn="1"/>
        </p:nvSpPr>
        <p:spPr>
          <a:xfrm>
            <a:off x="624057" y="4000974"/>
            <a:ext cx="4046047" cy="1354794"/>
          </a:xfrm>
          <a:custGeom>
            <a:avLst/>
            <a:gdLst>
              <a:gd name="connsiteX0" fmla="*/ 0 w 4046047"/>
              <a:gd name="connsiteY0" fmla="*/ 0 h 1354794"/>
              <a:gd name="connsiteX1" fmla="*/ 4046047 w 4046047"/>
              <a:gd name="connsiteY1" fmla="*/ 530971 h 1354794"/>
              <a:gd name="connsiteX2" fmla="*/ 4046047 w 4046047"/>
              <a:gd name="connsiteY2" fmla="*/ 1354794 h 1354794"/>
              <a:gd name="connsiteX3" fmla="*/ 620191 w 4046047"/>
              <a:gd name="connsiteY3" fmla="*/ 1354794 h 1354794"/>
              <a:gd name="connsiteX4" fmla="*/ 0 w 4046047"/>
              <a:gd name="connsiteY4" fmla="*/ 783283 h 1354794"/>
              <a:gd name="connsiteX0" fmla="*/ 4046047 w 4137487"/>
              <a:gd name="connsiteY0" fmla="*/ 530971 h 1354794"/>
              <a:gd name="connsiteX1" fmla="*/ 4046047 w 4137487"/>
              <a:gd name="connsiteY1" fmla="*/ 1354794 h 1354794"/>
              <a:gd name="connsiteX2" fmla="*/ 620191 w 4137487"/>
              <a:gd name="connsiteY2" fmla="*/ 1354794 h 1354794"/>
              <a:gd name="connsiteX3" fmla="*/ 0 w 4137487"/>
              <a:gd name="connsiteY3" fmla="*/ 783283 h 1354794"/>
              <a:gd name="connsiteX4" fmla="*/ 0 w 4137487"/>
              <a:gd name="connsiteY4" fmla="*/ 0 h 1354794"/>
              <a:gd name="connsiteX5" fmla="*/ 4137487 w 4137487"/>
              <a:gd name="connsiteY5" fmla="*/ 622411 h 1354794"/>
              <a:gd name="connsiteX0" fmla="*/ 4046047 w 4137487"/>
              <a:gd name="connsiteY0" fmla="*/ 1354794 h 1354794"/>
              <a:gd name="connsiteX1" fmla="*/ 620191 w 4137487"/>
              <a:gd name="connsiteY1" fmla="*/ 1354794 h 1354794"/>
              <a:gd name="connsiteX2" fmla="*/ 0 w 4137487"/>
              <a:gd name="connsiteY2" fmla="*/ 783283 h 1354794"/>
              <a:gd name="connsiteX3" fmla="*/ 0 w 4137487"/>
              <a:gd name="connsiteY3" fmla="*/ 0 h 1354794"/>
              <a:gd name="connsiteX4" fmla="*/ 4137487 w 4137487"/>
              <a:gd name="connsiteY4" fmla="*/ 622411 h 1354794"/>
              <a:gd name="connsiteX0" fmla="*/ 4046047 w 4046047"/>
              <a:gd name="connsiteY0" fmla="*/ 1354794 h 1354794"/>
              <a:gd name="connsiteX1" fmla="*/ 620191 w 4046047"/>
              <a:gd name="connsiteY1" fmla="*/ 1354794 h 1354794"/>
              <a:gd name="connsiteX2" fmla="*/ 0 w 4046047"/>
              <a:gd name="connsiteY2" fmla="*/ 783283 h 1354794"/>
              <a:gd name="connsiteX3" fmla="*/ 0 w 4046047"/>
              <a:gd name="connsiteY3" fmla="*/ 0 h 135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6047" h="1354794">
                <a:moveTo>
                  <a:pt x="4046047" y="1354794"/>
                </a:moveTo>
                <a:lnTo>
                  <a:pt x="620191" y="1354794"/>
                </a:lnTo>
                <a:cubicBezTo>
                  <a:pt x="277669" y="1354794"/>
                  <a:pt x="0" y="1098920"/>
                  <a:pt x="0" y="783283"/>
                </a:cubicBezTo>
                <a:lnTo>
                  <a:pt x="0" y="0"/>
                </a:lnTo>
              </a:path>
            </a:pathLst>
          </a:custGeom>
          <a:noFill/>
          <a:ln w="762000" cap="rnd" cmpd="sng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529188"/>
                      <a:gd name="connsiteY0" fmla="*/ 588210 h 5854720"/>
                      <a:gd name="connsiteX1" fmla="*/ 588210 w 3529188"/>
                      <a:gd name="connsiteY1" fmla="*/ 0 h 5854720"/>
                      <a:gd name="connsiteX2" fmla="*/ 1223457 w 3529188"/>
                      <a:gd name="connsiteY2" fmla="*/ 0 h 5854720"/>
                      <a:gd name="connsiteX3" fmla="*/ 1788122 w 3529188"/>
                      <a:gd name="connsiteY3" fmla="*/ 0 h 5854720"/>
                      <a:gd name="connsiteX4" fmla="*/ 2329258 w 3529188"/>
                      <a:gd name="connsiteY4" fmla="*/ 0 h 5854720"/>
                      <a:gd name="connsiteX5" fmla="*/ 2940978 w 3529188"/>
                      <a:gd name="connsiteY5" fmla="*/ 0 h 5854720"/>
                      <a:gd name="connsiteX6" fmla="*/ 3529188 w 3529188"/>
                      <a:gd name="connsiteY6" fmla="*/ 588210 h 5854720"/>
                      <a:gd name="connsiteX7" fmla="*/ 3529188 w 3529188"/>
                      <a:gd name="connsiteY7" fmla="*/ 1172998 h 5854720"/>
                      <a:gd name="connsiteX8" fmla="*/ 3529188 w 3529188"/>
                      <a:gd name="connsiteY8" fmla="*/ 1851351 h 5854720"/>
                      <a:gd name="connsiteX9" fmla="*/ 3529188 w 3529188"/>
                      <a:gd name="connsiteY9" fmla="*/ 2295790 h 5854720"/>
                      <a:gd name="connsiteX10" fmla="*/ 3529188 w 3529188"/>
                      <a:gd name="connsiteY10" fmla="*/ 2880577 h 5854720"/>
                      <a:gd name="connsiteX11" fmla="*/ 3529188 w 3529188"/>
                      <a:gd name="connsiteY11" fmla="*/ 3465365 h 5854720"/>
                      <a:gd name="connsiteX12" fmla="*/ 3529188 w 3529188"/>
                      <a:gd name="connsiteY12" fmla="*/ 4003369 h 5854720"/>
                      <a:gd name="connsiteX13" fmla="*/ 3529188 w 3529188"/>
                      <a:gd name="connsiteY13" fmla="*/ 4681723 h 5854720"/>
                      <a:gd name="connsiteX14" fmla="*/ 3529188 w 3529188"/>
                      <a:gd name="connsiteY14" fmla="*/ 5266510 h 5854720"/>
                      <a:gd name="connsiteX15" fmla="*/ 2940978 w 3529188"/>
                      <a:gd name="connsiteY15" fmla="*/ 5854720 h 5854720"/>
                      <a:gd name="connsiteX16" fmla="*/ 2329258 w 3529188"/>
                      <a:gd name="connsiteY16" fmla="*/ 5854720 h 5854720"/>
                      <a:gd name="connsiteX17" fmla="*/ 1741066 w 3529188"/>
                      <a:gd name="connsiteY17" fmla="*/ 5854720 h 5854720"/>
                      <a:gd name="connsiteX18" fmla="*/ 1223457 w 3529188"/>
                      <a:gd name="connsiteY18" fmla="*/ 5854720 h 5854720"/>
                      <a:gd name="connsiteX19" fmla="*/ 588210 w 3529188"/>
                      <a:gd name="connsiteY19" fmla="*/ 5854720 h 5854720"/>
                      <a:gd name="connsiteX20" fmla="*/ 0 w 3529188"/>
                      <a:gd name="connsiteY20" fmla="*/ 5266510 h 5854720"/>
                      <a:gd name="connsiteX21" fmla="*/ 0 w 3529188"/>
                      <a:gd name="connsiteY21" fmla="*/ 4728506 h 5854720"/>
                      <a:gd name="connsiteX22" fmla="*/ 0 w 3529188"/>
                      <a:gd name="connsiteY22" fmla="*/ 4143718 h 5854720"/>
                      <a:gd name="connsiteX23" fmla="*/ 0 w 3529188"/>
                      <a:gd name="connsiteY23" fmla="*/ 3699280 h 5854720"/>
                      <a:gd name="connsiteX24" fmla="*/ 0 w 3529188"/>
                      <a:gd name="connsiteY24" fmla="*/ 3254841 h 5854720"/>
                      <a:gd name="connsiteX25" fmla="*/ 0 w 3529188"/>
                      <a:gd name="connsiteY25" fmla="*/ 2670054 h 5854720"/>
                      <a:gd name="connsiteX26" fmla="*/ 0 w 3529188"/>
                      <a:gd name="connsiteY26" fmla="*/ 2178832 h 5854720"/>
                      <a:gd name="connsiteX27" fmla="*/ 0 w 3529188"/>
                      <a:gd name="connsiteY27" fmla="*/ 1547262 h 5854720"/>
                      <a:gd name="connsiteX28" fmla="*/ 0 w 3529188"/>
                      <a:gd name="connsiteY28" fmla="*/ 588210 h 5854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3529188" h="5854720" extrusionOk="0">
                        <a:moveTo>
                          <a:pt x="0" y="588210"/>
                        </a:moveTo>
                        <a:cubicBezTo>
                          <a:pt x="-21018" y="250387"/>
                          <a:pt x="217110" y="17355"/>
                          <a:pt x="588210" y="0"/>
                        </a:cubicBezTo>
                        <a:cubicBezTo>
                          <a:pt x="876112" y="-19041"/>
                          <a:pt x="1081758" y="40565"/>
                          <a:pt x="1223457" y="0"/>
                        </a:cubicBezTo>
                        <a:cubicBezTo>
                          <a:pt x="1365156" y="-40565"/>
                          <a:pt x="1510790" y="32361"/>
                          <a:pt x="1788122" y="0"/>
                        </a:cubicBezTo>
                        <a:cubicBezTo>
                          <a:pt x="2065454" y="-32361"/>
                          <a:pt x="2196286" y="39632"/>
                          <a:pt x="2329258" y="0"/>
                        </a:cubicBezTo>
                        <a:cubicBezTo>
                          <a:pt x="2462230" y="-39632"/>
                          <a:pt x="2683114" y="2257"/>
                          <a:pt x="2940978" y="0"/>
                        </a:cubicBezTo>
                        <a:cubicBezTo>
                          <a:pt x="3297966" y="-66121"/>
                          <a:pt x="3475164" y="255078"/>
                          <a:pt x="3529188" y="588210"/>
                        </a:cubicBezTo>
                        <a:cubicBezTo>
                          <a:pt x="3574272" y="863780"/>
                          <a:pt x="3523626" y="966106"/>
                          <a:pt x="3529188" y="1172998"/>
                        </a:cubicBezTo>
                        <a:cubicBezTo>
                          <a:pt x="3534750" y="1379890"/>
                          <a:pt x="3465933" y="1644977"/>
                          <a:pt x="3529188" y="1851351"/>
                        </a:cubicBezTo>
                        <a:cubicBezTo>
                          <a:pt x="3592443" y="2057725"/>
                          <a:pt x="3511454" y="2169708"/>
                          <a:pt x="3529188" y="2295790"/>
                        </a:cubicBezTo>
                        <a:cubicBezTo>
                          <a:pt x="3546922" y="2421872"/>
                          <a:pt x="3527136" y="2693707"/>
                          <a:pt x="3529188" y="2880577"/>
                        </a:cubicBezTo>
                        <a:cubicBezTo>
                          <a:pt x="3531240" y="3067447"/>
                          <a:pt x="3482987" y="3173559"/>
                          <a:pt x="3529188" y="3465365"/>
                        </a:cubicBezTo>
                        <a:cubicBezTo>
                          <a:pt x="3575389" y="3757171"/>
                          <a:pt x="3528527" y="3785537"/>
                          <a:pt x="3529188" y="4003369"/>
                        </a:cubicBezTo>
                        <a:cubicBezTo>
                          <a:pt x="3529849" y="4221201"/>
                          <a:pt x="3513745" y="4519491"/>
                          <a:pt x="3529188" y="4681723"/>
                        </a:cubicBezTo>
                        <a:cubicBezTo>
                          <a:pt x="3544631" y="4843955"/>
                          <a:pt x="3526290" y="5077457"/>
                          <a:pt x="3529188" y="5266510"/>
                        </a:cubicBezTo>
                        <a:cubicBezTo>
                          <a:pt x="3495511" y="5596899"/>
                          <a:pt x="3239177" y="5836325"/>
                          <a:pt x="2940978" y="5854720"/>
                        </a:cubicBezTo>
                        <a:cubicBezTo>
                          <a:pt x="2728639" y="5898033"/>
                          <a:pt x="2496727" y="5784306"/>
                          <a:pt x="2329258" y="5854720"/>
                        </a:cubicBezTo>
                        <a:cubicBezTo>
                          <a:pt x="2161789" y="5925134"/>
                          <a:pt x="1866325" y="5847030"/>
                          <a:pt x="1741066" y="5854720"/>
                        </a:cubicBezTo>
                        <a:cubicBezTo>
                          <a:pt x="1615807" y="5862410"/>
                          <a:pt x="1395638" y="5831161"/>
                          <a:pt x="1223457" y="5854720"/>
                        </a:cubicBezTo>
                        <a:cubicBezTo>
                          <a:pt x="1051276" y="5878279"/>
                          <a:pt x="874717" y="5821346"/>
                          <a:pt x="588210" y="5854720"/>
                        </a:cubicBezTo>
                        <a:cubicBezTo>
                          <a:pt x="295355" y="5835736"/>
                          <a:pt x="-41219" y="5656806"/>
                          <a:pt x="0" y="5266510"/>
                        </a:cubicBezTo>
                        <a:cubicBezTo>
                          <a:pt x="-62082" y="5061492"/>
                          <a:pt x="63114" y="4919165"/>
                          <a:pt x="0" y="4728506"/>
                        </a:cubicBezTo>
                        <a:cubicBezTo>
                          <a:pt x="-63114" y="4537847"/>
                          <a:pt x="67598" y="4416595"/>
                          <a:pt x="0" y="4143718"/>
                        </a:cubicBezTo>
                        <a:cubicBezTo>
                          <a:pt x="-67598" y="3870841"/>
                          <a:pt x="47971" y="3804176"/>
                          <a:pt x="0" y="3699280"/>
                        </a:cubicBezTo>
                        <a:cubicBezTo>
                          <a:pt x="-47971" y="3594384"/>
                          <a:pt x="18838" y="3384689"/>
                          <a:pt x="0" y="3254841"/>
                        </a:cubicBezTo>
                        <a:cubicBezTo>
                          <a:pt x="-18838" y="3124993"/>
                          <a:pt x="36295" y="2896233"/>
                          <a:pt x="0" y="2670054"/>
                        </a:cubicBezTo>
                        <a:cubicBezTo>
                          <a:pt x="-36295" y="2443875"/>
                          <a:pt x="12293" y="2283397"/>
                          <a:pt x="0" y="2178832"/>
                        </a:cubicBezTo>
                        <a:cubicBezTo>
                          <a:pt x="-12293" y="2074267"/>
                          <a:pt x="42881" y="1673819"/>
                          <a:pt x="0" y="1547262"/>
                        </a:cubicBezTo>
                        <a:cubicBezTo>
                          <a:pt x="-42881" y="1420705"/>
                          <a:pt x="2387" y="914777"/>
                          <a:pt x="0" y="5882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5" name="Freihandform 18">
            <a:extLst>
              <a:ext uri="{FF2B5EF4-FFF2-40B4-BE49-F238E27FC236}">
                <a16:creationId xmlns:a16="http://schemas.microsoft.com/office/drawing/2014/main" id="{9F752DEF-757A-19B9-7805-B7A70E94C5F2}"/>
              </a:ext>
            </a:extLst>
          </p:cNvPr>
          <p:cNvSpPr/>
          <p:nvPr userDrawn="1"/>
        </p:nvSpPr>
        <p:spPr>
          <a:xfrm flipH="1">
            <a:off x="544607" y="2735191"/>
            <a:ext cx="80439" cy="1697503"/>
          </a:xfrm>
          <a:custGeom>
            <a:avLst/>
            <a:gdLst>
              <a:gd name="connsiteX0" fmla="*/ 973027 w 5838044"/>
              <a:gd name="connsiteY0" fmla="*/ 0 h 7382204"/>
              <a:gd name="connsiteX1" fmla="*/ 4865018 w 5838044"/>
              <a:gd name="connsiteY1" fmla="*/ 0 h 7382204"/>
              <a:gd name="connsiteX2" fmla="*/ 5838044 w 5838044"/>
              <a:gd name="connsiteY2" fmla="*/ 973027 h 7382204"/>
              <a:gd name="connsiteX3" fmla="*/ 5838044 w 5838044"/>
              <a:gd name="connsiteY3" fmla="*/ 7382204 h 7382204"/>
              <a:gd name="connsiteX4" fmla="*/ 0 w 5838044"/>
              <a:gd name="connsiteY4" fmla="*/ 7382204 h 7382204"/>
              <a:gd name="connsiteX5" fmla="*/ 0 w 5838044"/>
              <a:gd name="connsiteY5" fmla="*/ 973027 h 7382204"/>
              <a:gd name="connsiteX6" fmla="*/ 973027 w 5838044"/>
              <a:gd name="connsiteY6" fmla="*/ 0 h 7382204"/>
              <a:gd name="connsiteX0" fmla="*/ 973027 w 5838044"/>
              <a:gd name="connsiteY0" fmla="*/ 0 h 7382204"/>
              <a:gd name="connsiteX1" fmla="*/ 4865018 w 5838044"/>
              <a:gd name="connsiteY1" fmla="*/ 0 h 7382204"/>
              <a:gd name="connsiteX2" fmla="*/ 5838044 w 5838044"/>
              <a:gd name="connsiteY2" fmla="*/ 973027 h 7382204"/>
              <a:gd name="connsiteX3" fmla="*/ 0 w 5838044"/>
              <a:gd name="connsiteY3" fmla="*/ 7382204 h 7382204"/>
              <a:gd name="connsiteX4" fmla="*/ 0 w 5838044"/>
              <a:gd name="connsiteY4" fmla="*/ 973027 h 7382204"/>
              <a:gd name="connsiteX5" fmla="*/ 973027 w 5838044"/>
              <a:gd name="connsiteY5" fmla="*/ 0 h 7382204"/>
              <a:gd name="connsiteX0" fmla="*/ 5838044 w 5929484"/>
              <a:gd name="connsiteY0" fmla="*/ 973027 h 7382204"/>
              <a:gd name="connsiteX1" fmla="*/ 0 w 5929484"/>
              <a:gd name="connsiteY1" fmla="*/ 7382204 h 7382204"/>
              <a:gd name="connsiteX2" fmla="*/ 0 w 5929484"/>
              <a:gd name="connsiteY2" fmla="*/ 973027 h 7382204"/>
              <a:gd name="connsiteX3" fmla="*/ 973027 w 5929484"/>
              <a:gd name="connsiteY3" fmla="*/ 0 h 7382204"/>
              <a:gd name="connsiteX4" fmla="*/ 4865018 w 5929484"/>
              <a:gd name="connsiteY4" fmla="*/ 0 h 7382204"/>
              <a:gd name="connsiteX5" fmla="*/ 5929484 w 5929484"/>
              <a:gd name="connsiteY5" fmla="*/ 1064467 h 7382204"/>
              <a:gd name="connsiteX0" fmla="*/ 5838044 w 5996391"/>
              <a:gd name="connsiteY0" fmla="*/ 973027 h 7382204"/>
              <a:gd name="connsiteX1" fmla="*/ 0 w 5996391"/>
              <a:gd name="connsiteY1" fmla="*/ 7382204 h 7382204"/>
              <a:gd name="connsiteX2" fmla="*/ 0 w 5996391"/>
              <a:gd name="connsiteY2" fmla="*/ 973027 h 7382204"/>
              <a:gd name="connsiteX3" fmla="*/ 973027 w 5996391"/>
              <a:gd name="connsiteY3" fmla="*/ 0 h 7382204"/>
              <a:gd name="connsiteX4" fmla="*/ 4865018 w 5996391"/>
              <a:gd name="connsiteY4" fmla="*/ 0 h 7382204"/>
              <a:gd name="connsiteX5" fmla="*/ 5996391 w 5996391"/>
              <a:gd name="connsiteY5" fmla="*/ 819140 h 7382204"/>
              <a:gd name="connsiteX0" fmla="*/ 5771136 w 5996391"/>
              <a:gd name="connsiteY0" fmla="*/ 4764441 h 7382204"/>
              <a:gd name="connsiteX1" fmla="*/ 0 w 5996391"/>
              <a:gd name="connsiteY1" fmla="*/ 7382204 h 7382204"/>
              <a:gd name="connsiteX2" fmla="*/ 0 w 5996391"/>
              <a:gd name="connsiteY2" fmla="*/ 973027 h 7382204"/>
              <a:gd name="connsiteX3" fmla="*/ 973027 w 5996391"/>
              <a:gd name="connsiteY3" fmla="*/ 0 h 7382204"/>
              <a:gd name="connsiteX4" fmla="*/ 4865018 w 5996391"/>
              <a:gd name="connsiteY4" fmla="*/ 0 h 7382204"/>
              <a:gd name="connsiteX5" fmla="*/ 5996391 w 5996391"/>
              <a:gd name="connsiteY5" fmla="*/ 819140 h 7382204"/>
              <a:gd name="connsiteX0" fmla="*/ 0 w 5996391"/>
              <a:gd name="connsiteY0" fmla="*/ 7382204 h 7382204"/>
              <a:gd name="connsiteX1" fmla="*/ 0 w 5996391"/>
              <a:gd name="connsiteY1" fmla="*/ 973027 h 7382204"/>
              <a:gd name="connsiteX2" fmla="*/ 973027 w 5996391"/>
              <a:gd name="connsiteY2" fmla="*/ 0 h 7382204"/>
              <a:gd name="connsiteX3" fmla="*/ 4865018 w 5996391"/>
              <a:gd name="connsiteY3" fmla="*/ 0 h 7382204"/>
              <a:gd name="connsiteX4" fmla="*/ 5996391 w 5996391"/>
              <a:gd name="connsiteY4" fmla="*/ 819140 h 7382204"/>
              <a:gd name="connsiteX0" fmla="*/ 0 w 4865018"/>
              <a:gd name="connsiteY0" fmla="*/ 7382204 h 7382204"/>
              <a:gd name="connsiteX1" fmla="*/ 0 w 4865018"/>
              <a:gd name="connsiteY1" fmla="*/ 973027 h 7382204"/>
              <a:gd name="connsiteX2" fmla="*/ 973027 w 4865018"/>
              <a:gd name="connsiteY2" fmla="*/ 0 h 7382204"/>
              <a:gd name="connsiteX3" fmla="*/ 4865018 w 4865018"/>
              <a:gd name="connsiteY3" fmla="*/ 0 h 7382204"/>
              <a:gd name="connsiteX0" fmla="*/ 0 w 973027"/>
              <a:gd name="connsiteY0" fmla="*/ 7382204 h 7382204"/>
              <a:gd name="connsiteX1" fmla="*/ 0 w 973027"/>
              <a:gd name="connsiteY1" fmla="*/ 973027 h 7382204"/>
              <a:gd name="connsiteX2" fmla="*/ 973027 w 973027"/>
              <a:gd name="connsiteY2" fmla="*/ 0 h 7382204"/>
              <a:gd name="connsiteX0" fmla="*/ 0 w 0"/>
              <a:gd name="connsiteY0" fmla="*/ 6409177 h 6409177"/>
              <a:gd name="connsiteX1" fmla="*/ 0 w 0"/>
              <a:gd name="connsiteY1" fmla="*/ 0 h 640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6409177">
                <a:moveTo>
                  <a:pt x="0" y="6409177"/>
                </a:moveTo>
                <a:lnTo>
                  <a:pt x="0" y="0"/>
                </a:lnTo>
              </a:path>
            </a:pathLst>
          </a:custGeom>
          <a:noFill/>
          <a:ln w="762000" cap="rnd" cmpd="sng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529188"/>
                      <a:gd name="connsiteY0" fmla="*/ 588210 h 5854720"/>
                      <a:gd name="connsiteX1" fmla="*/ 588210 w 3529188"/>
                      <a:gd name="connsiteY1" fmla="*/ 0 h 5854720"/>
                      <a:gd name="connsiteX2" fmla="*/ 1223457 w 3529188"/>
                      <a:gd name="connsiteY2" fmla="*/ 0 h 5854720"/>
                      <a:gd name="connsiteX3" fmla="*/ 1788122 w 3529188"/>
                      <a:gd name="connsiteY3" fmla="*/ 0 h 5854720"/>
                      <a:gd name="connsiteX4" fmla="*/ 2329258 w 3529188"/>
                      <a:gd name="connsiteY4" fmla="*/ 0 h 5854720"/>
                      <a:gd name="connsiteX5" fmla="*/ 2940978 w 3529188"/>
                      <a:gd name="connsiteY5" fmla="*/ 0 h 5854720"/>
                      <a:gd name="connsiteX6" fmla="*/ 3529188 w 3529188"/>
                      <a:gd name="connsiteY6" fmla="*/ 588210 h 5854720"/>
                      <a:gd name="connsiteX7" fmla="*/ 3529188 w 3529188"/>
                      <a:gd name="connsiteY7" fmla="*/ 1172998 h 5854720"/>
                      <a:gd name="connsiteX8" fmla="*/ 3529188 w 3529188"/>
                      <a:gd name="connsiteY8" fmla="*/ 1851351 h 5854720"/>
                      <a:gd name="connsiteX9" fmla="*/ 3529188 w 3529188"/>
                      <a:gd name="connsiteY9" fmla="*/ 2295790 h 5854720"/>
                      <a:gd name="connsiteX10" fmla="*/ 3529188 w 3529188"/>
                      <a:gd name="connsiteY10" fmla="*/ 2880577 h 5854720"/>
                      <a:gd name="connsiteX11" fmla="*/ 3529188 w 3529188"/>
                      <a:gd name="connsiteY11" fmla="*/ 3465365 h 5854720"/>
                      <a:gd name="connsiteX12" fmla="*/ 3529188 w 3529188"/>
                      <a:gd name="connsiteY12" fmla="*/ 4003369 h 5854720"/>
                      <a:gd name="connsiteX13" fmla="*/ 3529188 w 3529188"/>
                      <a:gd name="connsiteY13" fmla="*/ 4681723 h 5854720"/>
                      <a:gd name="connsiteX14" fmla="*/ 3529188 w 3529188"/>
                      <a:gd name="connsiteY14" fmla="*/ 5266510 h 5854720"/>
                      <a:gd name="connsiteX15" fmla="*/ 2940978 w 3529188"/>
                      <a:gd name="connsiteY15" fmla="*/ 5854720 h 5854720"/>
                      <a:gd name="connsiteX16" fmla="*/ 2329258 w 3529188"/>
                      <a:gd name="connsiteY16" fmla="*/ 5854720 h 5854720"/>
                      <a:gd name="connsiteX17" fmla="*/ 1741066 w 3529188"/>
                      <a:gd name="connsiteY17" fmla="*/ 5854720 h 5854720"/>
                      <a:gd name="connsiteX18" fmla="*/ 1223457 w 3529188"/>
                      <a:gd name="connsiteY18" fmla="*/ 5854720 h 5854720"/>
                      <a:gd name="connsiteX19" fmla="*/ 588210 w 3529188"/>
                      <a:gd name="connsiteY19" fmla="*/ 5854720 h 5854720"/>
                      <a:gd name="connsiteX20" fmla="*/ 0 w 3529188"/>
                      <a:gd name="connsiteY20" fmla="*/ 5266510 h 5854720"/>
                      <a:gd name="connsiteX21" fmla="*/ 0 w 3529188"/>
                      <a:gd name="connsiteY21" fmla="*/ 4728506 h 5854720"/>
                      <a:gd name="connsiteX22" fmla="*/ 0 w 3529188"/>
                      <a:gd name="connsiteY22" fmla="*/ 4143718 h 5854720"/>
                      <a:gd name="connsiteX23" fmla="*/ 0 w 3529188"/>
                      <a:gd name="connsiteY23" fmla="*/ 3699280 h 5854720"/>
                      <a:gd name="connsiteX24" fmla="*/ 0 w 3529188"/>
                      <a:gd name="connsiteY24" fmla="*/ 3254841 h 5854720"/>
                      <a:gd name="connsiteX25" fmla="*/ 0 w 3529188"/>
                      <a:gd name="connsiteY25" fmla="*/ 2670054 h 5854720"/>
                      <a:gd name="connsiteX26" fmla="*/ 0 w 3529188"/>
                      <a:gd name="connsiteY26" fmla="*/ 2178832 h 5854720"/>
                      <a:gd name="connsiteX27" fmla="*/ 0 w 3529188"/>
                      <a:gd name="connsiteY27" fmla="*/ 1547262 h 5854720"/>
                      <a:gd name="connsiteX28" fmla="*/ 0 w 3529188"/>
                      <a:gd name="connsiteY28" fmla="*/ 588210 h 5854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3529188" h="5854720" extrusionOk="0">
                        <a:moveTo>
                          <a:pt x="0" y="588210"/>
                        </a:moveTo>
                        <a:cubicBezTo>
                          <a:pt x="-21018" y="250387"/>
                          <a:pt x="217110" y="17355"/>
                          <a:pt x="588210" y="0"/>
                        </a:cubicBezTo>
                        <a:cubicBezTo>
                          <a:pt x="876112" y="-19041"/>
                          <a:pt x="1081758" y="40565"/>
                          <a:pt x="1223457" y="0"/>
                        </a:cubicBezTo>
                        <a:cubicBezTo>
                          <a:pt x="1365156" y="-40565"/>
                          <a:pt x="1510790" y="32361"/>
                          <a:pt x="1788122" y="0"/>
                        </a:cubicBezTo>
                        <a:cubicBezTo>
                          <a:pt x="2065454" y="-32361"/>
                          <a:pt x="2196286" y="39632"/>
                          <a:pt x="2329258" y="0"/>
                        </a:cubicBezTo>
                        <a:cubicBezTo>
                          <a:pt x="2462230" y="-39632"/>
                          <a:pt x="2683114" y="2257"/>
                          <a:pt x="2940978" y="0"/>
                        </a:cubicBezTo>
                        <a:cubicBezTo>
                          <a:pt x="3297966" y="-66121"/>
                          <a:pt x="3475164" y="255078"/>
                          <a:pt x="3529188" y="588210"/>
                        </a:cubicBezTo>
                        <a:cubicBezTo>
                          <a:pt x="3574272" y="863780"/>
                          <a:pt x="3523626" y="966106"/>
                          <a:pt x="3529188" y="1172998"/>
                        </a:cubicBezTo>
                        <a:cubicBezTo>
                          <a:pt x="3534750" y="1379890"/>
                          <a:pt x="3465933" y="1644977"/>
                          <a:pt x="3529188" y="1851351"/>
                        </a:cubicBezTo>
                        <a:cubicBezTo>
                          <a:pt x="3592443" y="2057725"/>
                          <a:pt x="3511454" y="2169708"/>
                          <a:pt x="3529188" y="2295790"/>
                        </a:cubicBezTo>
                        <a:cubicBezTo>
                          <a:pt x="3546922" y="2421872"/>
                          <a:pt x="3527136" y="2693707"/>
                          <a:pt x="3529188" y="2880577"/>
                        </a:cubicBezTo>
                        <a:cubicBezTo>
                          <a:pt x="3531240" y="3067447"/>
                          <a:pt x="3482987" y="3173559"/>
                          <a:pt x="3529188" y="3465365"/>
                        </a:cubicBezTo>
                        <a:cubicBezTo>
                          <a:pt x="3575389" y="3757171"/>
                          <a:pt x="3528527" y="3785537"/>
                          <a:pt x="3529188" y="4003369"/>
                        </a:cubicBezTo>
                        <a:cubicBezTo>
                          <a:pt x="3529849" y="4221201"/>
                          <a:pt x="3513745" y="4519491"/>
                          <a:pt x="3529188" y="4681723"/>
                        </a:cubicBezTo>
                        <a:cubicBezTo>
                          <a:pt x="3544631" y="4843955"/>
                          <a:pt x="3526290" y="5077457"/>
                          <a:pt x="3529188" y="5266510"/>
                        </a:cubicBezTo>
                        <a:cubicBezTo>
                          <a:pt x="3495511" y="5596899"/>
                          <a:pt x="3239177" y="5836325"/>
                          <a:pt x="2940978" y="5854720"/>
                        </a:cubicBezTo>
                        <a:cubicBezTo>
                          <a:pt x="2728639" y="5898033"/>
                          <a:pt x="2496727" y="5784306"/>
                          <a:pt x="2329258" y="5854720"/>
                        </a:cubicBezTo>
                        <a:cubicBezTo>
                          <a:pt x="2161789" y="5925134"/>
                          <a:pt x="1866325" y="5847030"/>
                          <a:pt x="1741066" y="5854720"/>
                        </a:cubicBezTo>
                        <a:cubicBezTo>
                          <a:pt x="1615807" y="5862410"/>
                          <a:pt x="1395638" y="5831161"/>
                          <a:pt x="1223457" y="5854720"/>
                        </a:cubicBezTo>
                        <a:cubicBezTo>
                          <a:pt x="1051276" y="5878279"/>
                          <a:pt x="874717" y="5821346"/>
                          <a:pt x="588210" y="5854720"/>
                        </a:cubicBezTo>
                        <a:cubicBezTo>
                          <a:pt x="295355" y="5835736"/>
                          <a:pt x="-41219" y="5656806"/>
                          <a:pt x="0" y="5266510"/>
                        </a:cubicBezTo>
                        <a:cubicBezTo>
                          <a:pt x="-62082" y="5061492"/>
                          <a:pt x="63114" y="4919165"/>
                          <a:pt x="0" y="4728506"/>
                        </a:cubicBezTo>
                        <a:cubicBezTo>
                          <a:pt x="-63114" y="4537847"/>
                          <a:pt x="67598" y="4416595"/>
                          <a:pt x="0" y="4143718"/>
                        </a:cubicBezTo>
                        <a:cubicBezTo>
                          <a:pt x="-67598" y="3870841"/>
                          <a:pt x="47971" y="3804176"/>
                          <a:pt x="0" y="3699280"/>
                        </a:cubicBezTo>
                        <a:cubicBezTo>
                          <a:pt x="-47971" y="3594384"/>
                          <a:pt x="18838" y="3384689"/>
                          <a:pt x="0" y="3254841"/>
                        </a:cubicBezTo>
                        <a:cubicBezTo>
                          <a:pt x="-18838" y="3124993"/>
                          <a:pt x="36295" y="2896233"/>
                          <a:pt x="0" y="2670054"/>
                        </a:cubicBezTo>
                        <a:cubicBezTo>
                          <a:pt x="-36295" y="2443875"/>
                          <a:pt x="12293" y="2283397"/>
                          <a:pt x="0" y="2178832"/>
                        </a:cubicBezTo>
                        <a:cubicBezTo>
                          <a:pt x="-12293" y="2074267"/>
                          <a:pt x="42881" y="1673819"/>
                          <a:pt x="0" y="1547262"/>
                        </a:cubicBezTo>
                        <a:cubicBezTo>
                          <a:pt x="-42881" y="1420705"/>
                          <a:pt x="2387" y="914777"/>
                          <a:pt x="0" y="5882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7" name="Freihandform 20">
            <a:extLst>
              <a:ext uri="{FF2B5EF4-FFF2-40B4-BE49-F238E27FC236}">
                <a16:creationId xmlns:a16="http://schemas.microsoft.com/office/drawing/2014/main" id="{6010C008-0418-12FF-A80A-05ECF85F5EB6}"/>
              </a:ext>
            </a:extLst>
          </p:cNvPr>
          <p:cNvSpPr/>
          <p:nvPr userDrawn="1"/>
        </p:nvSpPr>
        <p:spPr>
          <a:xfrm flipH="1">
            <a:off x="7620566" y="3973595"/>
            <a:ext cx="4046047" cy="1354794"/>
          </a:xfrm>
          <a:custGeom>
            <a:avLst/>
            <a:gdLst>
              <a:gd name="connsiteX0" fmla="*/ 0 w 4046047"/>
              <a:gd name="connsiteY0" fmla="*/ 0 h 1354794"/>
              <a:gd name="connsiteX1" fmla="*/ 4046047 w 4046047"/>
              <a:gd name="connsiteY1" fmla="*/ 530971 h 1354794"/>
              <a:gd name="connsiteX2" fmla="*/ 4046047 w 4046047"/>
              <a:gd name="connsiteY2" fmla="*/ 1354794 h 1354794"/>
              <a:gd name="connsiteX3" fmla="*/ 620191 w 4046047"/>
              <a:gd name="connsiteY3" fmla="*/ 1354794 h 1354794"/>
              <a:gd name="connsiteX4" fmla="*/ 0 w 4046047"/>
              <a:gd name="connsiteY4" fmla="*/ 783283 h 1354794"/>
              <a:gd name="connsiteX0" fmla="*/ 4046047 w 4137487"/>
              <a:gd name="connsiteY0" fmla="*/ 530971 h 1354794"/>
              <a:gd name="connsiteX1" fmla="*/ 4046047 w 4137487"/>
              <a:gd name="connsiteY1" fmla="*/ 1354794 h 1354794"/>
              <a:gd name="connsiteX2" fmla="*/ 620191 w 4137487"/>
              <a:gd name="connsiteY2" fmla="*/ 1354794 h 1354794"/>
              <a:gd name="connsiteX3" fmla="*/ 0 w 4137487"/>
              <a:gd name="connsiteY3" fmla="*/ 783283 h 1354794"/>
              <a:gd name="connsiteX4" fmla="*/ 0 w 4137487"/>
              <a:gd name="connsiteY4" fmla="*/ 0 h 1354794"/>
              <a:gd name="connsiteX5" fmla="*/ 4137487 w 4137487"/>
              <a:gd name="connsiteY5" fmla="*/ 622411 h 1354794"/>
              <a:gd name="connsiteX0" fmla="*/ 4046047 w 4137487"/>
              <a:gd name="connsiteY0" fmla="*/ 1354794 h 1354794"/>
              <a:gd name="connsiteX1" fmla="*/ 620191 w 4137487"/>
              <a:gd name="connsiteY1" fmla="*/ 1354794 h 1354794"/>
              <a:gd name="connsiteX2" fmla="*/ 0 w 4137487"/>
              <a:gd name="connsiteY2" fmla="*/ 783283 h 1354794"/>
              <a:gd name="connsiteX3" fmla="*/ 0 w 4137487"/>
              <a:gd name="connsiteY3" fmla="*/ 0 h 1354794"/>
              <a:gd name="connsiteX4" fmla="*/ 4137487 w 4137487"/>
              <a:gd name="connsiteY4" fmla="*/ 622411 h 1354794"/>
              <a:gd name="connsiteX0" fmla="*/ 4046047 w 4046047"/>
              <a:gd name="connsiteY0" fmla="*/ 1354794 h 1354794"/>
              <a:gd name="connsiteX1" fmla="*/ 620191 w 4046047"/>
              <a:gd name="connsiteY1" fmla="*/ 1354794 h 1354794"/>
              <a:gd name="connsiteX2" fmla="*/ 0 w 4046047"/>
              <a:gd name="connsiteY2" fmla="*/ 783283 h 1354794"/>
              <a:gd name="connsiteX3" fmla="*/ 0 w 4046047"/>
              <a:gd name="connsiteY3" fmla="*/ 0 h 135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6047" h="1354794">
                <a:moveTo>
                  <a:pt x="4046047" y="1354794"/>
                </a:moveTo>
                <a:lnTo>
                  <a:pt x="620191" y="1354794"/>
                </a:lnTo>
                <a:cubicBezTo>
                  <a:pt x="277669" y="1354794"/>
                  <a:pt x="0" y="1098920"/>
                  <a:pt x="0" y="783283"/>
                </a:cubicBezTo>
                <a:lnTo>
                  <a:pt x="0" y="0"/>
                </a:lnTo>
              </a:path>
            </a:pathLst>
          </a:custGeom>
          <a:noFill/>
          <a:ln w="762000" cap="rnd" cmpd="sng">
            <a:solidFill>
              <a:schemeClr val="accent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529188"/>
                      <a:gd name="connsiteY0" fmla="*/ 588210 h 5854720"/>
                      <a:gd name="connsiteX1" fmla="*/ 588210 w 3529188"/>
                      <a:gd name="connsiteY1" fmla="*/ 0 h 5854720"/>
                      <a:gd name="connsiteX2" fmla="*/ 1223457 w 3529188"/>
                      <a:gd name="connsiteY2" fmla="*/ 0 h 5854720"/>
                      <a:gd name="connsiteX3" fmla="*/ 1788122 w 3529188"/>
                      <a:gd name="connsiteY3" fmla="*/ 0 h 5854720"/>
                      <a:gd name="connsiteX4" fmla="*/ 2329258 w 3529188"/>
                      <a:gd name="connsiteY4" fmla="*/ 0 h 5854720"/>
                      <a:gd name="connsiteX5" fmla="*/ 2940978 w 3529188"/>
                      <a:gd name="connsiteY5" fmla="*/ 0 h 5854720"/>
                      <a:gd name="connsiteX6" fmla="*/ 3529188 w 3529188"/>
                      <a:gd name="connsiteY6" fmla="*/ 588210 h 5854720"/>
                      <a:gd name="connsiteX7" fmla="*/ 3529188 w 3529188"/>
                      <a:gd name="connsiteY7" fmla="*/ 1172998 h 5854720"/>
                      <a:gd name="connsiteX8" fmla="*/ 3529188 w 3529188"/>
                      <a:gd name="connsiteY8" fmla="*/ 1851351 h 5854720"/>
                      <a:gd name="connsiteX9" fmla="*/ 3529188 w 3529188"/>
                      <a:gd name="connsiteY9" fmla="*/ 2295790 h 5854720"/>
                      <a:gd name="connsiteX10" fmla="*/ 3529188 w 3529188"/>
                      <a:gd name="connsiteY10" fmla="*/ 2880577 h 5854720"/>
                      <a:gd name="connsiteX11" fmla="*/ 3529188 w 3529188"/>
                      <a:gd name="connsiteY11" fmla="*/ 3465365 h 5854720"/>
                      <a:gd name="connsiteX12" fmla="*/ 3529188 w 3529188"/>
                      <a:gd name="connsiteY12" fmla="*/ 4003369 h 5854720"/>
                      <a:gd name="connsiteX13" fmla="*/ 3529188 w 3529188"/>
                      <a:gd name="connsiteY13" fmla="*/ 4681723 h 5854720"/>
                      <a:gd name="connsiteX14" fmla="*/ 3529188 w 3529188"/>
                      <a:gd name="connsiteY14" fmla="*/ 5266510 h 5854720"/>
                      <a:gd name="connsiteX15" fmla="*/ 2940978 w 3529188"/>
                      <a:gd name="connsiteY15" fmla="*/ 5854720 h 5854720"/>
                      <a:gd name="connsiteX16" fmla="*/ 2329258 w 3529188"/>
                      <a:gd name="connsiteY16" fmla="*/ 5854720 h 5854720"/>
                      <a:gd name="connsiteX17" fmla="*/ 1741066 w 3529188"/>
                      <a:gd name="connsiteY17" fmla="*/ 5854720 h 5854720"/>
                      <a:gd name="connsiteX18" fmla="*/ 1223457 w 3529188"/>
                      <a:gd name="connsiteY18" fmla="*/ 5854720 h 5854720"/>
                      <a:gd name="connsiteX19" fmla="*/ 588210 w 3529188"/>
                      <a:gd name="connsiteY19" fmla="*/ 5854720 h 5854720"/>
                      <a:gd name="connsiteX20" fmla="*/ 0 w 3529188"/>
                      <a:gd name="connsiteY20" fmla="*/ 5266510 h 5854720"/>
                      <a:gd name="connsiteX21" fmla="*/ 0 w 3529188"/>
                      <a:gd name="connsiteY21" fmla="*/ 4728506 h 5854720"/>
                      <a:gd name="connsiteX22" fmla="*/ 0 w 3529188"/>
                      <a:gd name="connsiteY22" fmla="*/ 4143718 h 5854720"/>
                      <a:gd name="connsiteX23" fmla="*/ 0 w 3529188"/>
                      <a:gd name="connsiteY23" fmla="*/ 3699280 h 5854720"/>
                      <a:gd name="connsiteX24" fmla="*/ 0 w 3529188"/>
                      <a:gd name="connsiteY24" fmla="*/ 3254841 h 5854720"/>
                      <a:gd name="connsiteX25" fmla="*/ 0 w 3529188"/>
                      <a:gd name="connsiteY25" fmla="*/ 2670054 h 5854720"/>
                      <a:gd name="connsiteX26" fmla="*/ 0 w 3529188"/>
                      <a:gd name="connsiteY26" fmla="*/ 2178832 h 5854720"/>
                      <a:gd name="connsiteX27" fmla="*/ 0 w 3529188"/>
                      <a:gd name="connsiteY27" fmla="*/ 1547262 h 5854720"/>
                      <a:gd name="connsiteX28" fmla="*/ 0 w 3529188"/>
                      <a:gd name="connsiteY28" fmla="*/ 588210 h 5854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3529188" h="5854720" extrusionOk="0">
                        <a:moveTo>
                          <a:pt x="0" y="588210"/>
                        </a:moveTo>
                        <a:cubicBezTo>
                          <a:pt x="-21018" y="250387"/>
                          <a:pt x="217110" y="17355"/>
                          <a:pt x="588210" y="0"/>
                        </a:cubicBezTo>
                        <a:cubicBezTo>
                          <a:pt x="876112" y="-19041"/>
                          <a:pt x="1081758" y="40565"/>
                          <a:pt x="1223457" y="0"/>
                        </a:cubicBezTo>
                        <a:cubicBezTo>
                          <a:pt x="1365156" y="-40565"/>
                          <a:pt x="1510790" y="32361"/>
                          <a:pt x="1788122" y="0"/>
                        </a:cubicBezTo>
                        <a:cubicBezTo>
                          <a:pt x="2065454" y="-32361"/>
                          <a:pt x="2196286" y="39632"/>
                          <a:pt x="2329258" y="0"/>
                        </a:cubicBezTo>
                        <a:cubicBezTo>
                          <a:pt x="2462230" y="-39632"/>
                          <a:pt x="2683114" y="2257"/>
                          <a:pt x="2940978" y="0"/>
                        </a:cubicBezTo>
                        <a:cubicBezTo>
                          <a:pt x="3297966" y="-66121"/>
                          <a:pt x="3475164" y="255078"/>
                          <a:pt x="3529188" y="588210"/>
                        </a:cubicBezTo>
                        <a:cubicBezTo>
                          <a:pt x="3574272" y="863780"/>
                          <a:pt x="3523626" y="966106"/>
                          <a:pt x="3529188" y="1172998"/>
                        </a:cubicBezTo>
                        <a:cubicBezTo>
                          <a:pt x="3534750" y="1379890"/>
                          <a:pt x="3465933" y="1644977"/>
                          <a:pt x="3529188" y="1851351"/>
                        </a:cubicBezTo>
                        <a:cubicBezTo>
                          <a:pt x="3592443" y="2057725"/>
                          <a:pt x="3511454" y="2169708"/>
                          <a:pt x="3529188" y="2295790"/>
                        </a:cubicBezTo>
                        <a:cubicBezTo>
                          <a:pt x="3546922" y="2421872"/>
                          <a:pt x="3527136" y="2693707"/>
                          <a:pt x="3529188" y="2880577"/>
                        </a:cubicBezTo>
                        <a:cubicBezTo>
                          <a:pt x="3531240" y="3067447"/>
                          <a:pt x="3482987" y="3173559"/>
                          <a:pt x="3529188" y="3465365"/>
                        </a:cubicBezTo>
                        <a:cubicBezTo>
                          <a:pt x="3575389" y="3757171"/>
                          <a:pt x="3528527" y="3785537"/>
                          <a:pt x="3529188" y="4003369"/>
                        </a:cubicBezTo>
                        <a:cubicBezTo>
                          <a:pt x="3529849" y="4221201"/>
                          <a:pt x="3513745" y="4519491"/>
                          <a:pt x="3529188" y="4681723"/>
                        </a:cubicBezTo>
                        <a:cubicBezTo>
                          <a:pt x="3544631" y="4843955"/>
                          <a:pt x="3526290" y="5077457"/>
                          <a:pt x="3529188" y="5266510"/>
                        </a:cubicBezTo>
                        <a:cubicBezTo>
                          <a:pt x="3495511" y="5596899"/>
                          <a:pt x="3239177" y="5836325"/>
                          <a:pt x="2940978" y="5854720"/>
                        </a:cubicBezTo>
                        <a:cubicBezTo>
                          <a:pt x="2728639" y="5898033"/>
                          <a:pt x="2496727" y="5784306"/>
                          <a:pt x="2329258" y="5854720"/>
                        </a:cubicBezTo>
                        <a:cubicBezTo>
                          <a:pt x="2161789" y="5925134"/>
                          <a:pt x="1866325" y="5847030"/>
                          <a:pt x="1741066" y="5854720"/>
                        </a:cubicBezTo>
                        <a:cubicBezTo>
                          <a:pt x="1615807" y="5862410"/>
                          <a:pt x="1395638" y="5831161"/>
                          <a:pt x="1223457" y="5854720"/>
                        </a:cubicBezTo>
                        <a:cubicBezTo>
                          <a:pt x="1051276" y="5878279"/>
                          <a:pt x="874717" y="5821346"/>
                          <a:pt x="588210" y="5854720"/>
                        </a:cubicBezTo>
                        <a:cubicBezTo>
                          <a:pt x="295355" y="5835736"/>
                          <a:pt x="-41219" y="5656806"/>
                          <a:pt x="0" y="5266510"/>
                        </a:cubicBezTo>
                        <a:cubicBezTo>
                          <a:pt x="-62082" y="5061492"/>
                          <a:pt x="63114" y="4919165"/>
                          <a:pt x="0" y="4728506"/>
                        </a:cubicBezTo>
                        <a:cubicBezTo>
                          <a:pt x="-63114" y="4537847"/>
                          <a:pt x="67598" y="4416595"/>
                          <a:pt x="0" y="4143718"/>
                        </a:cubicBezTo>
                        <a:cubicBezTo>
                          <a:pt x="-67598" y="3870841"/>
                          <a:pt x="47971" y="3804176"/>
                          <a:pt x="0" y="3699280"/>
                        </a:cubicBezTo>
                        <a:cubicBezTo>
                          <a:pt x="-47971" y="3594384"/>
                          <a:pt x="18838" y="3384689"/>
                          <a:pt x="0" y="3254841"/>
                        </a:cubicBezTo>
                        <a:cubicBezTo>
                          <a:pt x="-18838" y="3124993"/>
                          <a:pt x="36295" y="2896233"/>
                          <a:pt x="0" y="2670054"/>
                        </a:cubicBezTo>
                        <a:cubicBezTo>
                          <a:pt x="-36295" y="2443875"/>
                          <a:pt x="12293" y="2283397"/>
                          <a:pt x="0" y="2178832"/>
                        </a:cubicBezTo>
                        <a:cubicBezTo>
                          <a:pt x="-12293" y="2074267"/>
                          <a:pt x="42881" y="1673819"/>
                          <a:pt x="0" y="1547262"/>
                        </a:cubicBezTo>
                        <a:cubicBezTo>
                          <a:pt x="-42881" y="1420705"/>
                          <a:pt x="2387" y="914777"/>
                          <a:pt x="0" y="5882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59EEBCDC-BA3F-5868-75D6-7EB2B87115C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59986"/>
          <a:stretch>
            <a:fillRect/>
          </a:stretch>
        </p:blipFill>
        <p:spPr>
          <a:xfrm>
            <a:off x="0" y="1420643"/>
            <a:ext cx="1014082" cy="1648983"/>
          </a:xfrm>
          <a:custGeom>
            <a:avLst/>
            <a:gdLst>
              <a:gd name="connsiteX0" fmla="*/ 0 w 1014082"/>
              <a:gd name="connsiteY0" fmla="*/ 0 h 1648983"/>
              <a:gd name="connsiteX1" fmla="*/ 1014082 w 1014082"/>
              <a:gd name="connsiteY1" fmla="*/ 0 h 1648983"/>
              <a:gd name="connsiteX2" fmla="*/ 1014082 w 1014082"/>
              <a:gd name="connsiteY2" fmla="*/ 1648983 h 1648983"/>
              <a:gd name="connsiteX3" fmla="*/ 0 w 1014082"/>
              <a:gd name="connsiteY3" fmla="*/ 1648983 h 164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4082" h="1648983">
                <a:moveTo>
                  <a:pt x="0" y="0"/>
                </a:moveTo>
                <a:lnTo>
                  <a:pt x="1014082" y="0"/>
                </a:lnTo>
                <a:lnTo>
                  <a:pt x="1014082" y="1648983"/>
                </a:lnTo>
                <a:lnTo>
                  <a:pt x="0" y="1648983"/>
                </a:lnTo>
                <a:close/>
              </a:path>
            </a:pathLst>
          </a:custGeo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660BA33-D95F-4C82-419E-ADBE0C8915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3200" b="0">
                <a:noFill/>
              </a:defRPr>
            </a:lvl1pPr>
          </a:lstStyle>
          <a:p>
            <a:pPr lvl="0" rtl="0"/>
            <a:r>
              <a:rPr lang="de-DE"/>
              <a:t>X</a:t>
            </a:r>
          </a:p>
        </p:txBody>
      </p:sp>
      <p:sp>
        <p:nvSpPr>
          <p:cNvPr id="45" name="Bildplatzhalter 42">
            <a:extLst>
              <a:ext uri="{FF2B5EF4-FFF2-40B4-BE49-F238E27FC236}">
                <a16:creationId xmlns:a16="http://schemas.microsoft.com/office/drawing/2014/main" id="{085DE0BA-CA08-ED26-0A53-02D6FB6197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0203" y="2337393"/>
            <a:ext cx="1389888" cy="138988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de-DE" sz="800"/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6" name="Bildplatzhalter 42">
            <a:extLst>
              <a:ext uri="{FF2B5EF4-FFF2-40B4-BE49-F238E27FC236}">
                <a16:creationId xmlns:a16="http://schemas.microsoft.com/office/drawing/2014/main" id="{70F05177-1747-10FB-B022-0A36F8F9193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69928" y="2339375"/>
            <a:ext cx="1389888" cy="138988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de-DE" sz="800"/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0" name="Textplatzhalter 47">
            <a:extLst>
              <a:ext uri="{FF2B5EF4-FFF2-40B4-BE49-F238E27FC236}">
                <a16:creationId xmlns:a16="http://schemas.microsoft.com/office/drawing/2014/main" id="{485E5AFC-758F-34A6-2FEC-6042921AB73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26514" y="5064875"/>
            <a:ext cx="2788920" cy="365760"/>
          </a:xfrm>
        </p:spPr>
        <p:txBody>
          <a:bodyPr rtlCol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de-DE" sz="1800"/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1" name="Textplatzhalter 47">
            <a:extLst>
              <a:ext uri="{FF2B5EF4-FFF2-40B4-BE49-F238E27FC236}">
                <a16:creationId xmlns:a16="http://schemas.microsoft.com/office/drawing/2014/main" id="{298713CC-F6D5-ED75-901B-4121FEC8436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71823" y="5032014"/>
            <a:ext cx="2788920" cy="3657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de-DE" sz="1800"/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7" name="Textplatzhalter 47">
            <a:extLst>
              <a:ext uri="{FF2B5EF4-FFF2-40B4-BE49-F238E27FC236}">
                <a16:creationId xmlns:a16="http://schemas.microsoft.com/office/drawing/2014/main" id="{FD30C172-4265-C1CA-4368-B347D34C9F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26515" y="2795265"/>
            <a:ext cx="2788920" cy="365760"/>
          </a:xfrm>
        </p:spPr>
        <p:txBody>
          <a:bodyPr rtlCol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de-DE" sz="1800"/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8" name="Textplatzhalter 47">
            <a:extLst>
              <a:ext uri="{FF2B5EF4-FFF2-40B4-BE49-F238E27FC236}">
                <a16:creationId xmlns:a16="http://schemas.microsoft.com/office/drawing/2014/main" id="{E6400DD4-A698-8FC3-4A8E-02EA10BB4B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71823" y="2794678"/>
            <a:ext cx="2788920" cy="3657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de-DE" sz="1800"/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9" name="Textplatzhalter 47">
            <a:extLst>
              <a:ext uri="{FF2B5EF4-FFF2-40B4-BE49-F238E27FC236}">
                <a16:creationId xmlns:a16="http://schemas.microsoft.com/office/drawing/2014/main" id="{630E151D-3E22-BE90-7A51-5ED7C9AD7C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98143" y="3085049"/>
            <a:ext cx="2816352" cy="310896"/>
          </a:xfrm>
        </p:spPr>
        <p:txBody>
          <a:bodyPr rtlCol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de-DE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4" name="Textplatzhalter 47">
            <a:extLst>
              <a:ext uri="{FF2B5EF4-FFF2-40B4-BE49-F238E27FC236}">
                <a16:creationId xmlns:a16="http://schemas.microsoft.com/office/drawing/2014/main" id="{6A448965-125C-6EED-07B0-E98A656BBF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80067" y="3086146"/>
            <a:ext cx="2816352" cy="310896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de-DE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72" name="Bildplatzhalter 42">
            <a:extLst>
              <a:ext uri="{FF2B5EF4-FFF2-40B4-BE49-F238E27FC236}">
                <a16:creationId xmlns:a16="http://schemas.microsoft.com/office/drawing/2014/main" id="{9BD10ABF-0CBA-9D6F-30D9-4C5B717D2F6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332186" y="4662092"/>
            <a:ext cx="1389888" cy="138988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de-DE" sz="800"/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3" name="Bildplatzhalter 42">
            <a:extLst>
              <a:ext uri="{FF2B5EF4-FFF2-40B4-BE49-F238E27FC236}">
                <a16:creationId xmlns:a16="http://schemas.microsoft.com/office/drawing/2014/main" id="{BA07108E-6273-D8A7-4270-9E51F53721B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69928" y="4662092"/>
            <a:ext cx="1389888" cy="138988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de-DE" sz="800"/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6" name="Textplatzhalter 47">
            <a:extLst>
              <a:ext uri="{FF2B5EF4-FFF2-40B4-BE49-F238E27FC236}">
                <a16:creationId xmlns:a16="http://schemas.microsoft.com/office/drawing/2014/main" id="{6E2529DA-6F13-4B74-5C48-2FDB0911FF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84732" y="5337865"/>
            <a:ext cx="2816352" cy="310896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de-DE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74" name="Textplatzhalter 47">
            <a:extLst>
              <a:ext uri="{FF2B5EF4-FFF2-40B4-BE49-F238E27FC236}">
                <a16:creationId xmlns:a16="http://schemas.microsoft.com/office/drawing/2014/main" id="{DDB95F67-F2A0-C836-D292-8E7A6E4B1CC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07814" y="5335932"/>
            <a:ext cx="2816352" cy="310896"/>
          </a:xfrm>
        </p:spPr>
        <p:txBody>
          <a:bodyPr rtlCol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de-DE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CC414FD-C705-79D9-78A9-63DB36DC2A3B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4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DD574B-2DC0-07BF-5573-0917979F78E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C43B8D3-9A08-F84C-9DD4-44948BA52D4B}" type="slidenum">
              <a:rPr lang="de-DE" smtClean="0"/>
              <a:pPr rtl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1780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–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15B61940-E61B-59FA-753F-E3122D288C5B}"/>
              </a:ext>
            </a:extLst>
          </p:cNvPr>
          <p:cNvSpPr/>
          <p:nvPr userDrawn="1"/>
        </p:nvSpPr>
        <p:spPr>
          <a:xfrm>
            <a:off x="1314365" y="1922787"/>
            <a:ext cx="1591489" cy="159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4"/>
              </a:solidFill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148AA701-7A67-C49D-4314-407AF753DDE7}"/>
              </a:ext>
            </a:extLst>
          </p:cNvPr>
          <p:cNvSpPr/>
          <p:nvPr userDrawn="1"/>
        </p:nvSpPr>
        <p:spPr>
          <a:xfrm>
            <a:off x="3895640" y="1922787"/>
            <a:ext cx="1591489" cy="159148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4"/>
              </a:solidFill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CC8E6E4-F551-385C-FB82-E0DC1F41683A}"/>
              </a:ext>
            </a:extLst>
          </p:cNvPr>
          <p:cNvSpPr/>
          <p:nvPr userDrawn="1"/>
        </p:nvSpPr>
        <p:spPr>
          <a:xfrm>
            <a:off x="6476915" y="1922787"/>
            <a:ext cx="1591489" cy="159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4"/>
              </a:solidFill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D29C42C5-603C-FCCB-D730-0AD61CFA4CC2}"/>
              </a:ext>
            </a:extLst>
          </p:cNvPr>
          <p:cNvSpPr/>
          <p:nvPr userDrawn="1"/>
        </p:nvSpPr>
        <p:spPr>
          <a:xfrm>
            <a:off x="9058190" y="1922787"/>
            <a:ext cx="1591489" cy="15914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4"/>
              </a:solidFill>
            </a:endParaRP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06608174-ED17-1D4B-48DF-EA532646C797}"/>
              </a:ext>
            </a:extLst>
          </p:cNvPr>
          <p:cNvSpPr/>
          <p:nvPr userDrawn="1"/>
        </p:nvSpPr>
        <p:spPr>
          <a:xfrm>
            <a:off x="732271" y="723899"/>
            <a:ext cx="10727977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941AE0A6-2671-E79C-548D-3AA4D5D9CB11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cxnSp>
        <p:nvCxnSpPr>
          <p:cNvPr id="81" name="Gerader Verbinder 80">
            <a:extLst>
              <a:ext uri="{FF2B5EF4-FFF2-40B4-BE49-F238E27FC236}">
                <a16:creationId xmlns:a16="http://schemas.microsoft.com/office/drawing/2014/main" id="{42152D0E-B03D-CC17-D0CC-650AE3953FCF}"/>
              </a:ext>
            </a:extLst>
          </p:cNvPr>
          <p:cNvCxnSpPr>
            <a:cxnSpLocks/>
          </p:cNvCxnSpPr>
          <p:nvPr userDrawn="1"/>
        </p:nvCxnSpPr>
        <p:spPr>
          <a:xfrm>
            <a:off x="1655064" y="722376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Grafik 82">
            <a:extLst>
              <a:ext uri="{FF2B5EF4-FFF2-40B4-BE49-F238E27FC236}">
                <a16:creationId xmlns:a16="http://schemas.microsoft.com/office/drawing/2014/main" id="{65438DF6-6622-6EE4-F01A-D199CAE96D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498771">
            <a:off x="868523" y="778989"/>
            <a:ext cx="660389" cy="660389"/>
          </a:xfrm>
          <a:prstGeom prst="rect">
            <a:avLst/>
          </a:prstGeom>
        </p:spPr>
      </p:pic>
      <p:cxnSp>
        <p:nvCxnSpPr>
          <p:cNvPr id="85" name="Gerader Verbinder 84">
            <a:extLst>
              <a:ext uri="{FF2B5EF4-FFF2-40B4-BE49-F238E27FC236}">
                <a16:creationId xmlns:a16="http://schemas.microsoft.com/office/drawing/2014/main" id="{9712EE3B-E131-C405-FCA7-8263094DF01B}"/>
              </a:ext>
            </a:extLst>
          </p:cNvPr>
          <p:cNvCxnSpPr>
            <a:cxnSpLocks/>
          </p:cNvCxnSpPr>
          <p:nvPr userDrawn="1"/>
        </p:nvCxnSpPr>
        <p:spPr>
          <a:xfrm>
            <a:off x="2593735" y="718779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660BA33-D95F-4C82-419E-ADBE0C8915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3200" b="0">
                <a:noFill/>
              </a:defRPr>
            </a:lvl1pPr>
          </a:lstStyle>
          <a:p>
            <a:pPr lvl="0" rtl="0"/>
            <a:r>
              <a:rPr lang="de-DE"/>
              <a:t>X</a:t>
            </a:r>
          </a:p>
        </p:txBody>
      </p:sp>
      <p:sp>
        <p:nvSpPr>
          <p:cNvPr id="45" name="Bildplatzhalter 42">
            <a:extLst>
              <a:ext uri="{FF2B5EF4-FFF2-40B4-BE49-F238E27FC236}">
                <a16:creationId xmlns:a16="http://schemas.microsoft.com/office/drawing/2014/main" id="{085DE0BA-CA08-ED26-0A53-02D6FB619788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524893" y="2133315"/>
            <a:ext cx="1170432" cy="117043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de-DE" sz="800"/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6" name="Bildplatzhalter 42">
            <a:extLst>
              <a:ext uri="{FF2B5EF4-FFF2-40B4-BE49-F238E27FC236}">
                <a16:creationId xmlns:a16="http://schemas.microsoft.com/office/drawing/2014/main" id="{70F05177-1747-10FB-B022-0A36F8F91931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4106168" y="2133315"/>
            <a:ext cx="1170432" cy="117043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de-DE" sz="800"/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0" name="Textplatzhalter 47">
            <a:extLst>
              <a:ext uri="{FF2B5EF4-FFF2-40B4-BE49-F238E27FC236}">
                <a16:creationId xmlns:a16="http://schemas.microsoft.com/office/drawing/2014/main" id="{485E5AFC-758F-34A6-2FEC-6042921AB73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53328" y="3575304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600"/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1" name="Textplatzhalter 47">
            <a:extLst>
              <a:ext uri="{FF2B5EF4-FFF2-40B4-BE49-F238E27FC236}">
                <a16:creationId xmlns:a16="http://schemas.microsoft.com/office/drawing/2014/main" id="{298713CC-F6D5-ED75-901B-4121FEC8436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31936" y="3575304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600"/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7" name="Textplatzhalter 47">
            <a:extLst>
              <a:ext uri="{FF2B5EF4-FFF2-40B4-BE49-F238E27FC236}">
                <a16:creationId xmlns:a16="http://schemas.microsoft.com/office/drawing/2014/main" id="{FD30C172-4265-C1CA-4368-B347D34C9F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6968" y="3575304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600"/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8" name="Textplatzhalter 47">
            <a:extLst>
              <a:ext uri="{FF2B5EF4-FFF2-40B4-BE49-F238E27FC236}">
                <a16:creationId xmlns:a16="http://schemas.microsoft.com/office/drawing/2014/main" id="{E6400DD4-A698-8FC3-4A8E-02EA10BB4B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74720" y="3575304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600"/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9" name="Textplatzhalter 47">
            <a:extLst>
              <a:ext uri="{FF2B5EF4-FFF2-40B4-BE49-F238E27FC236}">
                <a16:creationId xmlns:a16="http://schemas.microsoft.com/office/drawing/2014/main" id="{630E151D-3E22-BE90-7A51-5ED7C9AD7C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6968" y="3867912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4" name="Textplatzhalter 47">
            <a:extLst>
              <a:ext uri="{FF2B5EF4-FFF2-40B4-BE49-F238E27FC236}">
                <a16:creationId xmlns:a16="http://schemas.microsoft.com/office/drawing/2014/main" id="{6A448965-125C-6EED-07B0-E98A656BBF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74720" y="3867912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72" name="Bildplatzhalter 42">
            <a:extLst>
              <a:ext uri="{FF2B5EF4-FFF2-40B4-BE49-F238E27FC236}">
                <a16:creationId xmlns:a16="http://schemas.microsoft.com/office/drawing/2014/main" id="{9BD10ABF-0CBA-9D6F-30D9-4C5B717D2F65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6687443" y="2133315"/>
            <a:ext cx="1170432" cy="11704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de-DE" sz="800"/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3" name="Bildplatzhalter 42">
            <a:extLst>
              <a:ext uri="{FF2B5EF4-FFF2-40B4-BE49-F238E27FC236}">
                <a16:creationId xmlns:a16="http://schemas.microsoft.com/office/drawing/2014/main" id="{BA07108E-6273-D8A7-4270-9E51F53721B6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9268718" y="2133315"/>
            <a:ext cx="1170432" cy="117043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de-DE" sz="800"/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6" name="Textplatzhalter 47">
            <a:extLst>
              <a:ext uri="{FF2B5EF4-FFF2-40B4-BE49-F238E27FC236}">
                <a16:creationId xmlns:a16="http://schemas.microsoft.com/office/drawing/2014/main" id="{6E2529DA-6F13-4B74-5C48-2FDB0911FF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31936" y="3867912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74" name="Textplatzhalter 47">
            <a:extLst>
              <a:ext uri="{FF2B5EF4-FFF2-40B4-BE49-F238E27FC236}">
                <a16:creationId xmlns:a16="http://schemas.microsoft.com/office/drawing/2014/main" id="{DDB95F67-F2A0-C836-D292-8E7A6E4B1CC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53328" y="3867912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75" name="Titel 74">
            <a:extLst>
              <a:ext uri="{FF2B5EF4-FFF2-40B4-BE49-F238E27FC236}">
                <a16:creationId xmlns:a16="http://schemas.microsoft.com/office/drawing/2014/main" id="{45C7CFA5-6EFF-944C-B5AF-967956876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Mastertitelformat bearbeiten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DCCCB2D5-E906-485E-2E26-F407AF7990EE}"/>
              </a:ext>
            </a:extLst>
          </p:cNvPr>
          <p:cNvSpPr/>
          <p:nvPr userDrawn="1"/>
        </p:nvSpPr>
        <p:spPr>
          <a:xfrm>
            <a:off x="1314365" y="4348233"/>
            <a:ext cx="1591489" cy="15914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4"/>
              </a:solidFill>
            </a:endParaRP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608273C2-3AD4-6120-E47A-26DB07BBD95D}"/>
              </a:ext>
            </a:extLst>
          </p:cNvPr>
          <p:cNvSpPr/>
          <p:nvPr userDrawn="1"/>
        </p:nvSpPr>
        <p:spPr>
          <a:xfrm>
            <a:off x="3895640" y="4348233"/>
            <a:ext cx="1591489" cy="159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4"/>
              </a:solidFill>
            </a:endParaRP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52F43D3C-5856-8C0F-0F96-72BD06ABE36F}"/>
              </a:ext>
            </a:extLst>
          </p:cNvPr>
          <p:cNvSpPr/>
          <p:nvPr userDrawn="1"/>
        </p:nvSpPr>
        <p:spPr>
          <a:xfrm>
            <a:off x="6476915" y="4348233"/>
            <a:ext cx="1591489" cy="159148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4"/>
              </a:solidFill>
            </a:endParaRP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9185EECC-2E1F-A706-B285-3F50DE4E325D}"/>
              </a:ext>
            </a:extLst>
          </p:cNvPr>
          <p:cNvSpPr/>
          <p:nvPr userDrawn="1"/>
        </p:nvSpPr>
        <p:spPr>
          <a:xfrm>
            <a:off x="9058190" y="4348233"/>
            <a:ext cx="1591489" cy="159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4"/>
              </a:solidFill>
            </a:endParaRPr>
          </a:p>
        </p:txBody>
      </p:sp>
      <p:sp>
        <p:nvSpPr>
          <p:cNvPr id="31" name="Bildplatzhalter 42">
            <a:extLst>
              <a:ext uri="{FF2B5EF4-FFF2-40B4-BE49-F238E27FC236}">
                <a16:creationId xmlns:a16="http://schemas.microsoft.com/office/drawing/2014/main" id="{68BB68C2-C6BF-C6F9-8006-0D20E4119CDC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1524893" y="4558761"/>
            <a:ext cx="1170432" cy="117043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de-DE" sz="800"/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2" name="Bildplatzhalter 42">
            <a:extLst>
              <a:ext uri="{FF2B5EF4-FFF2-40B4-BE49-F238E27FC236}">
                <a16:creationId xmlns:a16="http://schemas.microsoft.com/office/drawing/2014/main" id="{7ED2CB41-D537-2DB4-7393-38B54A68A24F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4106168" y="4558761"/>
            <a:ext cx="1170432" cy="11704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de-DE" sz="800"/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3" name="Textplatzhalter 47">
            <a:extLst>
              <a:ext uri="{FF2B5EF4-FFF2-40B4-BE49-F238E27FC236}">
                <a16:creationId xmlns:a16="http://schemas.microsoft.com/office/drawing/2014/main" id="{BBFB738A-B417-1ECD-CD63-3482F41BC56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53328" y="6000750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600"/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34" name="Textplatzhalter 47">
            <a:extLst>
              <a:ext uri="{FF2B5EF4-FFF2-40B4-BE49-F238E27FC236}">
                <a16:creationId xmlns:a16="http://schemas.microsoft.com/office/drawing/2014/main" id="{2D5357B5-C3E2-7F93-1D38-5A371EEEF56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31936" y="6000750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600"/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35" name="Textplatzhalter 47">
            <a:extLst>
              <a:ext uri="{FF2B5EF4-FFF2-40B4-BE49-F238E27FC236}">
                <a16:creationId xmlns:a16="http://schemas.microsoft.com/office/drawing/2014/main" id="{F3A2EC5D-9943-7E84-56FB-B58A67C0550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6968" y="6000750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600"/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36" name="Textplatzhalter 47">
            <a:extLst>
              <a:ext uri="{FF2B5EF4-FFF2-40B4-BE49-F238E27FC236}">
                <a16:creationId xmlns:a16="http://schemas.microsoft.com/office/drawing/2014/main" id="{DE78D7B0-18B2-66C2-EA4E-90629F60BF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74720" y="6000750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600"/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37" name="Textplatzhalter 47">
            <a:extLst>
              <a:ext uri="{FF2B5EF4-FFF2-40B4-BE49-F238E27FC236}">
                <a16:creationId xmlns:a16="http://schemas.microsoft.com/office/drawing/2014/main" id="{A171817E-40B4-8D03-2F00-07A0200ABC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6968" y="6293358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38" name="Textplatzhalter 47">
            <a:extLst>
              <a:ext uri="{FF2B5EF4-FFF2-40B4-BE49-F238E27FC236}">
                <a16:creationId xmlns:a16="http://schemas.microsoft.com/office/drawing/2014/main" id="{7CB4D57A-D57F-A9A7-E242-62A0EFB9034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474720" y="6293358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39" name="Bildplatzhalter 42">
            <a:extLst>
              <a:ext uri="{FF2B5EF4-FFF2-40B4-BE49-F238E27FC236}">
                <a16:creationId xmlns:a16="http://schemas.microsoft.com/office/drawing/2014/main" id="{CABD2581-C1DD-BCD8-B303-D442E2826A57}"/>
              </a:ext>
            </a:extLst>
          </p:cNvPr>
          <p:cNvSpPr>
            <a:spLocks noGrp="1" noChangeAspect="1"/>
          </p:cNvSpPr>
          <p:nvPr>
            <p:ph type="pic" sz="quarter" idx="34"/>
          </p:nvPr>
        </p:nvSpPr>
        <p:spPr>
          <a:xfrm>
            <a:off x="6687443" y="4558761"/>
            <a:ext cx="1170432" cy="117043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de-DE" sz="800"/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0" name="Bildplatzhalter 42">
            <a:extLst>
              <a:ext uri="{FF2B5EF4-FFF2-40B4-BE49-F238E27FC236}">
                <a16:creationId xmlns:a16="http://schemas.microsoft.com/office/drawing/2014/main" id="{69C46305-033A-D1D0-006B-CA534D171213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>
          <a:xfrm>
            <a:off x="9268718" y="4558761"/>
            <a:ext cx="1170432" cy="117043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de-DE" sz="800"/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1" name="Textplatzhalter 47">
            <a:extLst>
              <a:ext uri="{FF2B5EF4-FFF2-40B4-BE49-F238E27FC236}">
                <a16:creationId xmlns:a16="http://schemas.microsoft.com/office/drawing/2014/main" id="{8A2F0738-422D-8670-FFDD-4DD9CC8579D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631936" y="6293358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2" name="Textplatzhalter 47">
            <a:extLst>
              <a:ext uri="{FF2B5EF4-FFF2-40B4-BE49-F238E27FC236}">
                <a16:creationId xmlns:a16="http://schemas.microsoft.com/office/drawing/2014/main" id="{83236D35-4927-EB6F-1700-660A0790337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053328" y="6293358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5F9D1D0-8763-3145-447C-B59E4A8FC6EC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C43B8D3-9A08-F84C-9DD4-44948BA52D4B}" type="slidenum">
              <a:rPr lang="de-DE" smtClean="0"/>
              <a:pPr rtl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8818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61E197C-8454-08AA-A652-357480D988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de-DE"/>
            </a:defPPr>
          </a:lstStyle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530FAC-6DFA-F32C-E62D-5C32C06A02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271" y="62344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DE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de-DE"/>
              <a:t>4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7B62FF-DCC3-B0E5-E9C3-736A708235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51903" y="809244"/>
            <a:ext cx="941832" cy="6217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de-DE" sz="3200">
                <a:solidFill>
                  <a:schemeClr val="bg2"/>
                </a:solidFill>
              </a:defRPr>
            </a:lvl1pPr>
          </a:lstStyle>
          <a:p>
            <a:pPr rtl="0"/>
            <a:fld id="{CC43B8D3-9A08-F84C-9DD4-44948BA52D4B}" type="slidenum">
              <a:rPr lang="de-DE" smtClean="0"/>
              <a:pPr rtl="0"/>
              <a:t>‹Nr.›</a:t>
            </a:fld>
            <a:endParaRPr lang="de-DE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0EEFFBFB-5A27-2D81-3931-C98447651EF4}"/>
              </a:ext>
            </a:extLst>
          </p:cNvPr>
          <p:cNvSpPr/>
          <p:nvPr userDrawn="1"/>
        </p:nvSpPr>
        <p:spPr>
          <a:xfrm>
            <a:off x="732271" y="723899"/>
            <a:ext cx="10727977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495E283-E2C6-EE8C-5FC9-96FD9B2DC537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BEB7FA7-6E9C-81BB-8E55-A22BFF734E24}"/>
              </a:ext>
            </a:extLst>
          </p:cNvPr>
          <p:cNvCxnSpPr>
            <a:cxnSpLocks/>
          </p:cNvCxnSpPr>
          <p:nvPr userDrawn="1"/>
        </p:nvCxnSpPr>
        <p:spPr>
          <a:xfrm>
            <a:off x="1655064" y="722376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77E78B78-C9C0-6811-5C24-BA7F4E612036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13498771">
            <a:off x="868523" y="778989"/>
            <a:ext cx="660389" cy="66038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9F9C8F7F-2A36-A3D8-7C9C-CFDFFF47B82A}"/>
              </a:ext>
            </a:extLst>
          </p:cNvPr>
          <p:cNvCxnSpPr>
            <a:cxnSpLocks/>
          </p:cNvCxnSpPr>
          <p:nvPr userDrawn="1"/>
        </p:nvCxnSpPr>
        <p:spPr>
          <a:xfrm>
            <a:off x="2593735" y="718779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E59602F-1B68-185F-6DA7-FDDA1F06A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31520"/>
            <a:ext cx="8762246" cy="7772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de-DE"/>
            </a:defPPr>
          </a:lstStyle>
          <a:p>
            <a:pPr rtl="0"/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2648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658" r:id="rId5"/>
    <p:sldLayoutId id="2147483663" r:id="rId6"/>
    <p:sldLayoutId id="2147483664" r:id="rId7"/>
    <p:sldLayoutId id="2147483659" r:id="rId8"/>
    <p:sldLayoutId id="2147483660" r:id="rId9"/>
    <p:sldLayoutId id="2147483661" r:id="rId10"/>
    <p:sldLayoutId id="2147483652" r:id="rId11"/>
    <p:sldLayoutId id="2147483667" r:id="rId12"/>
    <p:sldLayoutId id="2147483653" r:id="rId13"/>
    <p:sldLayoutId id="2147483668" r:id="rId14"/>
    <p:sldLayoutId id="2147483665" r:id="rId15"/>
    <p:sldLayoutId id="2147483666" r:id="rId16"/>
    <p:sldLayoutId id="2147483654" r:id="rId17"/>
    <p:sldLayoutId id="2147483655" r:id="rId18"/>
    <p:sldLayoutId id="2147483656" r:id="rId19"/>
    <p:sldLayoutId id="2147483657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de-DE"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lang="de-DE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66928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0A4C8CD-E3FB-4478-8BFF-BB7FD8B7B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361" y="278558"/>
            <a:ext cx="6369277" cy="630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81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7360AB-7579-4D70-99BF-2C049D429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Auswertung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3FC20EF-EDA7-4DD5-91D4-42634ECC48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C04979-51FB-4E03-82B0-69E9D70C7E5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rtl="0"/>
            <a:fld id="{55F74C21-65BE-44E1-BA60-3F4D51CE49AD}" type="slidenum">
              <a:rPr lang="de-DE"/>
              <a:t>10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C3F498-BFB6-4930-843F-A66E6D3A97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651903" y="809244"/>
            <a:ext cx="941832" cy="621792"/>
          </a:xfrm>
        </p:spPr>
        <p:txBody>
          <a:bodyPr/>
          <a:lstStyle/>
          <a:p>
            <a:pPr rtl="0"/>
            <a:r>
              <a:rPr lang="de-DE" dirty="0"/>
              <a:t>4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EC0D387-6F3E-4058-A722-F13A26A77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43" y="1624457"/>
            <a:ext cx="6096000" cy="457200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14B709E8-007D-4B8B-98EF-DD752D112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091" y="1624458"/>
            <a:ext cx="5487029" cy="4572524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DE761C4C-6763-475D-AC76-A42DE1BC2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843" y="1624457"/>
            <a:ext cx="5433515" cy="4572000"/>
          </a:xfrm>
          <a:prstGeom prst="rect">
            <a:avLst/>
          </a:prstGeom>
        </p:spPr>
      </p:pic>
      <p:pic>
        <p:nvPicPr>
          <p:cNvPr id="20" name="Inhaltsplatzhalter 19">
            <a:extLst>
              <a:ext uri="{FF2B5EF4-FFF2-40B4-BE49-F238E27FC236}">
                <a16:creationId xmlns:a16="http://schemas.microsoft.com/office/drawing/2014/main" id="{FEBB9517-04B9-4236-805B-429854304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542843" y="1592887"/>
            <a:ext cx="5487029" cy="4641543"/>
          </a:xfrm>
        </p:spPr>
      </p:pic>
    </p:spTree>
    <p:extLst>
      <p:ext uri="{BB962C8B-B14F-4D97-AF65-F5344CB8AC3E}">
        <p14:creationId xmlns:p14="http://schemas.microsoft.com/office/powerpoint/2010/main" val="294759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2BEB06-57BB-4AA3-BE11-91A0813D8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Weiteres Vorgehen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7B055D-E2BE-4F69-9792-D4314C1D8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1903" y="1837323"/>
            <a:ext cx="6510528" cy="357835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Die Erkennung auf 12 Sensoren Ausbauen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Parameter Optimal auf die Umgebung einstellen.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Barcodeerkennung des Auftrages für den Vergleich Auftrag mit Sensor Typ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  <a:p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921074C-85C4-416E-84D2-2BCF2BAE34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accent3">
              <a:lumMod val="75000"/>
            </a:schemeClr>
          </a:solidFill>
        </p:spPr>
        <p:txBody>
          <a:bodyPr/>
          <a:lstStyle/>
          <a:p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29CC4C-53E8-42AC-B564-49BA33C975F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rtl="0"/>
            <a:fld id="{08CC9BBE-5AA5-43D9-AB83-A5E9FF09604E}" type="slidenum">
              <a:rPr lang="de-DE"/>
              <a:t>11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45FA2C-0225-42DD-9C5F-E463E2D9B26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r>
              <a:rPr lang="de-DE" dirty="0"/>
              <a:t>5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A4FB185-6BE3-4400-BD38-13721BF8B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008" y="1631208"/>
            <a:ext cx="2851595" cy="399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44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945C2F8-2E24-F46B-AC7B-3070B3814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Vielen Dank</a:t>
            </a:r>
          </a:p>
        </p:txBody>
      </p:sp>
    </p:spTree>
    <p:extLst>
      <p:ext uri="{BB962C8B-B14F-4D97-AF65-F5344CB8AC3E}">
        <p14:creationId xmlns:p14="http://schemas.microsoft.com/office/powerpoint/2010/main" val="3161219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528762-BFD9-B53C-F438-D440DBFDD2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Prüfung von Sensoren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57451B7-2A25-8813-BC77-07DE3529FC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fontScale="92500" lnSpcReduction="10000"/>
          </a:bodyPr>
          <a:lstStyle>
            <a:defPPr>
              <a:defRPr lang="de-DE"/>
            </a:defPPr>
          </a:lstStyle>
          <a:p>
            <a:pPr rtl="0"/>
            <a:r>
              <a:rPr lang="de-DE" dirty="0"/>
              <a:t>Kevin Peter, Dominic Moser</a:t>
            </a:r>
          </a:p>
        </p:txBody>
      </p:sp>
    </p:spTree>
    <p:extLst>
      <p:ext uri="{BB962C8B-B14F-4D97-AF65-F5344CB8AC3E}">
        <p14:creationId xmlns:p14="http://schemas.microsoft.com/office/powerpoint/2010/main" val="2827593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FD6DF6-5B25-79AF-09F2-0008B7DD2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Inhaltsverzeichnis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A49DED-F98B-AA29-6402-0A09C4EFE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Aufgabe des Kunden</a:t>
            </a:r>
          </a:p>
        </p:txBody>
      </p:sp>
      <p:sp>
        <p:nvSpPr>
          <p:cNvPr id="48" name="Textplatzhalter 47">
            <a:extLst>
              <a:ext uri="{FF2B5EF4-FFF2-40B4-BE49-F238E27FC236}">
                <a16:creationId xmlns:a16="http://schemas.microsoft.com/office/drawing/2014/main" id="{B79EAB77-EA1B-845C-B39D-F4147B3C0E4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1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BAF7CB-A8CE-582C-C1DB-E6D72AC69A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Erste Ideen</a:t>
            </a:r>
          </a:p>
        </p:txBody>
      </p:sp>
      <p:sp>
        <p:nvSpPr>
          <p:cNvPr id="49" name="Textplatzhalter 48">
            <a:extLst>
              <a:ext uri="{FF2B5EF4-FFF2-40B4-BE49-F238E27FC236}">
                <a16:creationId xmlns:a16="http://schemas.microsoft.com/office/drawing/2014/main" id="{9AD6ED5E-6255-A10D-1B61-1C38A65A01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1C403DC-3521-3A53-9255-0D192EBD4F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Konzept</a:t>
            </a:r>
          </a:p>
        </p:txBody>
      </p:sp>
      <p:sp>
        <p:nvSpPr>
          <p:cNvPr id="50" name="Textplatzhalter 49">
            <a:extLst>
              <a:ext uri="{FF2B5EF4-FFF2-40B4-BE49-F238E27FC236}">
                <a16:creationId xmlns:a16="http://schemas.microsoft.com/office/drawing/2014/main" id="{725D92A4-EE14-BE47-EFF6-F0FD3F4AE6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1F6EA68-2AA8-DF86-685C-EC38431277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Auswertung</a:t>
            </a:r>
          </a:p>
        </p:txBody>
      </p:sp>
      <p:sp>
        <p:nvSpPr>
          <p:cNvPr id="51" name="Textplatzhalter 50">
            <a:extLst>
              <a:ext uri="{FF2B5EF4-FFF2-40B4-BE49-F238E27FC236}">
                <a16:creationId xmlns:a16="http://schemas.microsoft.com/office/drawing/2014/main" id="{7FFFF704-D039-7DC7-A34E-489FEE26CD8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4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2545FBC-2F5C-8772-F385-63E10355830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Weiteres Vorgehen</a:t>
            </a:r>
          </a:p>
        </p:txBody>
      </p:sp>
      <p:sp>
        <p:nvSpPr>
          <p:cNvPr id="52" name="Textplatzhalter 51">
            <a:extLst>
              <a:ext uri="{FF2B5EF4-FFF2-40B4-BE49-F238E27FC236}">
                <a16:creationId xmlns:a16="http://schemas.microsoft.com/office/drawing/2014/main" id="{B834A08F-B9C1-B3EF-25F5-A69D401C8B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52850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983B64C2-4E69-4E2D-9B1C-CAB20BF9D1B9}"/>
              </a:ext>
            </a:extLst>
          </p:cNvPr>
          <p:cNvGrpSpPr/>
          <p:nvPr/>
        </p:nvGrpSpPr>
        <p:grpSpPr>
          <a:xfrm>
            <a:off x="2432649" y="1731264"/>
            <a:ext cx="3261995" cy="3578352"/>
            <a:chOff x="5556195" y="2121408"/>
            <a:chExt cx="3261995" cy="3578352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704C2F6D-54F4-405C-B352-BD1A148E0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56195" y="2121408"/>
              <a:ext cx="3261995" cy="3578352"/>
            </a:xfrm>
            <a:prstGeom prst="rect">
              <a:avLst/>
            </a:prstGeom>
          </p:spPr>
        </p:pic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D3ED9C57-F764-41EE-8883-A8DD8638443B}"/>
                </a:ext>
              </a:extLst>
            </p:cNvPr>
            <p:cNvSpPr/>
            <p:nvPr/>
          </p:nvSpPr>
          <p:spPr>
            <a:xfrm>
              <a:off x="7412736" y="2731008"/>
              <a:ext cx="518160" cy="463296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4C745E9F-591A-43CF-8CDF-24B0B73B4047}"/>
                </a:ext>
              </a:extLst>
            </p:cNvPr>
            <p:cNvSpPr/>
            <p:nvPr/>
          </p:nvSpPr>
          <p:spPr>
            <a:xfrm>
              <a:off x="5980176" y="4309872"/>
              <a:ext cx="518160" cy="463296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B913A95-9102-4057-B4FB-A5564AA41206}"/>
                </a:ext>
              </a:extLst>
            </p:cNvPr>
            <p:cNvSpPr/>
            <p:nvPr/>
          </p:nvSpPr>
          <p:spPr>
            <a:xfrm>
              <a:off x="6984492" y="3758184"/>
              <a:ext cx="757428" cy="688848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055DD2FD-46A7-4376-BFAC-7E566A7F6612}"/>
                </a:ext>
              </a:extLst>
            </p:cNvPr>
            <p:cNvSpPr txBox="1"/>
            <p:nvPr/>
          </p:nvSpPr>
          <p:spPr>
            <a:xfrm>
              <a:off x="5775816" y="2258044"/>
              <a:ext cx="640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</a:rPr>
                <a:t>Fail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371ACBF0-B0F4-4B73-A608-024073C7F875}"/>
              </a:ext>
            </a:extLst>
          </p:cNvPr>
          <p:cNvGrpSpPr/>
          <p:nvPr/>
        </p:nvGrpSpPr>
        <p:grpSpPr>
          <a:xfrm>
            <a:off x="5826380" y="1731264"/>
            <a:ext cx="3306021" cy="3578352"/>
            <a:chOff x="5826380" y="1731264"/>
            <a:chExt cx="3306021" cy="3578352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361BF538-389D-41D4-AC7A-DF7CB5FB0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26685" y="1731264"/>
              <a:ext cx="3305716" cy="3578352"/>
            </a:xfrm>
            <a:prstGeom prst="rect">
              <a:avLst/>
            </a:prstGeom>
          </p:spPr>
        </p:pic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00F90D1C-9E0E-407A-9761-B067B56F66CA}"/>
                </a:ext>
              </a:extLst>
            </p:cNvPr>
            <p:cNvSpPr/>
            <p:nvPr/>
          </p:nvSpPr>
          <p:spPr>
            <a:xfrm>
              <a:off x="7752251" y="2199132"/>
              <a:ext cx="629749" cy="585216"/>
            </a:xfrm>
            <a:prstGeom prst="ellipse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16D863C6-495A-4A28-B3D1-CDA27A62D386}"/>
                </a:ext>
              </a:extLst>
            </p:cNvPr>
            <p:cNvSpPr/>
            <p:nvPr/>
          </p:nvSpPr>
          <p:spPr>
            <a:xfrm>
              <a:off x="6096000" y="3889248"/>
              <a:ext cx="629749" cy="585216"/>
            </a:xfrm>
            <a:prstGeom prst="ellipse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4AC79625-F7AE-4FE3-B8C7-F04512256896}"/>
                </a:ext>
              </a:extLst>
            </p:cNvPr>
            <p:cNvSpPr/>
            <p:nvPr/>
          </p:nvSpPr>
          <p:spPr>
            <a:xfrm>
              <a:off x="7334929" y="3299460"/>
              <a:ext cx="875956" cy="826008"/>
            </a:xfrm>
            <a:prstGeom prst="ellipse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1F814A94-D3FF-45FD-A924-E40F2E852EF9}"/>
                </a:ext>
              </a:extLst>
            </p:cNvPr>
            <p:cNvSpPr txBox="1"/>
            <p:nvPr/>
          </p:nvSpPr>
          <p:spPr>
            <a:xfrm>
              <a:off x="5826380" y="1756910"/>
              <a:ext cx="21385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solidFill>
                    <a:srgbClr val="00B050"/>
                  </a:solidFill>
                </a:rPr>
                <a:t>True </a:t>
              </a:r>
              <a:r>
                <a:rPr lang="de-CH" dirty="0" err="1">
                  <a:solidFill>
                    <a:srgbClr val="00B050"/>
                  </a:solidFill>
                </a:rPr>
                <a:t>DeviceNet</a:t>
              </a:r>
              <a:endParaRPr lang="de-CH" dirty="0">
                <a:solidFill>
                  <a:srgbClr val="00B050"/>
                </a:solidFill>
              </a:endParaRPr>
            </a:p>
          </p:txBody>
        </p:sp>
      </p:grpSp>
      <p:sp>
        <p:nvSpPr>
          <p:cNvPr id="12" name="Titel 11">
            <a:extLst>
              <a:ext uri="{FF2B5EF4-FFF2-40B4-BE49-F238E27FC236}">
                <a16:creationId xmlns:a16="http://schemas.microsoft.com/office/drawing/2014/main" id="{0BA60034-9E02-4BFF-D46B-98C157D63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Aufgaben des Kunden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BA91497-60EB-6CC6-BE1A-11323E8A9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de-DE" dirty="0"/>
              <a:t>Erkennung der Schrauben links und rechts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de-DE" dirty="0"/>
              <a:t>Erkennung des Feldbussteckers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409EE273-65DC-EBC2-149C-7BB5726CEB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3</a:t>
            </a:r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900E35B6-58C6-ABFD-1333-AA1B7702D18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1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494B969-43A2-4EE4-8EB9-08482C904AE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rtl="0"/>
            <a:r>
              <a:rPr lang="de-DE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4322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DA71EA-375A-4977-ACF1-33529B4EB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Weshalb die Erkennung?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CC3156-9F51-4AF0-B483-26C3D0ACC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1807" y="1639824"/>
            <a:ext cx="6510528" cy="357835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Pro Fehler ca. 5’000 CHF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Image der Firma</a:t>
            </a:r>
          </a:p>
          <a:p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880E65E-7B7C-4517-9CB4-E1B2F33CAC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A07DED-88CC-4478-AA19-ECD106700DD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rtl="0"/>
            <a:fld id="{AD2F44F3-0B5A-4D39-B6D1-5F99DE812D27}" type="slidenum">
              <a:rPr lang="de-DE" smtClean="0"/>
              <a:t>5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902ACF-940E-448F-AD16-35C5CDF237A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r>
              <a:rPr lang="de-D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61269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9D881F-CA86-A4F1-802F-E64731BD2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Erste Ideen</a:t>
            </a:r>
          </a:p>
        </p:txBody>
      </p:sp>
    </p:spTree>
    <p:extLst>
      <p:ext uri="{BB962C8B-B14F-4D97-AF65-F5344CB8AC3E}">
        <p14:creationId xmlns:p14="http://schemas.microsoft.com/office/powerpoint/2010/main" val="4163351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oblem Stock Illustrationen, Vektoren, &amp; Kliparts - 429,162 Stock  Illustrationen">
            <a:extLst>
              <a:ext uri="{FF2B5EF4-FFF2-40B4-BE49-F238E27FC236}">
                <a16:creationId xmlns:a16="http://schemas.microsoft.com/office/drawing/2014/main" id="{657AB41C-599E-44B3-9FB8-F2B50CCCD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752" y="2207609"/>
            <a:ext cx="4283849" cy="321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itel 23">
            <a:extLst>
              <a:ext uri="{FF2B5EF4-FFF2-40B4-BE49-F238E27FC236}">
                <a16:creationId xmlns:a16="http://schemas.microsoft.com/office/drawing/2014/main" id="{A8BD3563-74C4-0E4D-FE4C-A2AA33C32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Erste Ideen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C914057-CF12-017E-B2D8-B25B6E3229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12EF1DE-337F-5192-8762-CB5AF95380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2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BF194AC-01CF-4513-8AF7-EDD436E69E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rtl="0"/>
            <a:fld id="{0685CB0B-7EDD-4770-B6B9-28C94F238FB9}" type="slidenum">
              <a:rPr lang="de-DE" dirty="0" smtClean="0"/>
              <a:t>7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CDDF753-A3D0-4F4F-9F18-E88D50BD4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786" y="1573821"/>
            <a:ext cx="4271815" cy="4480465"/>
          </a:xfrm>
          <a:prstGeom prst="rect">
            <a:avLst/>
          </a:prstGeom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B08CEB6A-3F24-40D4-8DAA-C49678AB5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1807" y="1639824"/>
            <a:ext cx="7791890" cy="253331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Mit </a:t>
            </a:r>
            <a:r>
              <a:rPr lang="de-CH" dirty="0" err="1"/>
              <a:t>HoughCircles</a:t>
            </a:r>
            <a:r>
              <a:rPr lang="de-CH" dirty="0"/>
              <a:t> Kreise Erkennen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Mit den verschiedenen Radien bestimmen welcher Sensor es ist.</a:t>
            </a:r>
          </a:p>
          <a:p>
            <a:pPr marL="0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8932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1D625AD-D853-E707-6C7F-E31923C41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Konzept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1B742BF8-0956-7E94-FAF4-D42A92ACE1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A96F7733-7434-FA95-04A6-9FA221A264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3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2166DB3-5B65-46CC-9450-96242F2511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rtl="0"/>
            <a:fld id="{65D6BC76-C047-4B4A-89C8-4F7BBF523584}" type="slidenum">
              <a:rPr lang="de-DE"/>
              <a:t>8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118644D-BB61-47B2-A3DF-228FBB1CF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574226"/>
            <a:ext cx="8284464" cy="4634550"/>
          </a:xfrm>
        </p:spPr>
        <p:txBody>
          <a:bodyPr/>
          <a:lstStyle/>
          <a:p>
            <a:r>
              <a:rPr lang="de-CH" dirty="0"/>
              <a:t>Mit Schwellwert grösster Radius finden</a:t>
            </a:r>
          </a:p>
          <a:p>
            <a:r>
              <a:rPr lang="de-CH" dirty="0"/>
              <a:t>Mit </a:t>
            </a:r>
            <a:r>
              <a:rPr lang="de-CH" dirty="0" err="1"/>
              <a:t>HoughCircles</a:t>
            </a:r>
            <a:r>
              <a:rPr lang="de-CH" dirty="0"/>
              <a:t> grössten Kreis suchen</a:t>
            </a:r>
          </a:p>
          <a:p>
            <a:r>
              <a:rPr lang="de-CH" dirty="0"/>
              <a:t>Mit definierten Distanzen die inneren Schrauben finden mithilfe </a:t>
            </a:r>
            <a:r>
              <a:rPr lang="de-CH" dirty="0" err="1"/>
              <a:t>HoughCircles</a:t>
            </a:r>
            <a:endParaRPr lang="de-CH" dirty="0"/>
          </a:p>
          <a:p>
            <a:r>
              <a:rPr lang="de-CH" dirty="0"/>
              <a:t>Linie verlängern und mit Histogramm äussere Schrauben finden</a:t>
            </a:r>
          </a:p>
          <a:p>
            <a:r>
              <a:rPr lang="de-CH" dirty="0"/>
              <a:t>Linie verschieben und mit Histogramm äussere Schrauben finden</a:t>
            </a:r>
          </a:p>
        </p:txBody>
      </p:sp>
    </p:spTree>
    <p:extLst>
      <p:ext uri="{BB962C8B-B14F-4D97-AF65-F5344CB8AC3E}">
        <p14:creationId xmlns:p14="http://schemas.microsoft.com/office/powerpoint/2010/main" val="2461847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0CEDC7-6B34-4C0A-85AA-790220C1A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Klassendiagramm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481670-4ABD-460D-81FB-3988358E3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2487384-A241-4DD5-8D8D-18DA6A18A1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E096CF-0BD3-4B54-8ADE-DA71223DCF9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rtl="0"/>
            <a:fld id="{F5AB9BCE-F030-46DB-88FE-A10B395D2C4D}" type="slidenum">
              <a:rPr lang="de-DE" smtClean="0"/>
              <a:t>9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CC2E9A9-7691-4813-9FE3-9E0194F0DB7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r>
              <a:rPr lang="de-DE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40327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Custom 19">
      <a:dk1>
        <a:srgbClr val="231F20"/>
      </a:dk1>
      <a:lt1>
        <a:srgbClr val="FFFFFF"/>
      </a:lt1>
      <a:dk2>
        <a:srgbClr val="231F20"/>
      </a:dk2>
      <a:lt2>
        <a:srgbClr val="FDF9E2"/>
      </a:lt2>
      <a:accent1>
        <a:srgbClr val="FC2834"/>
      </a:accent1>
      <a:accent2>
        <a:srgbClr val="43AAC7"/>
      </a:accent2>
      <a:accent3>
        <a:srgbClr val="00AA59"/>
      </a:accent3>
      <a:accent4>
        <a:srgbClr val="FEA000"/>
      </a:accent4>
      <a:accent5>
        <a:srgbClr val="FDEE6B"/>
      </a:accent5>
      <a:accent6>
        <a:srgbClr val="3266A6"/>
      </a:accent6>
      <a:hlink>
        <a:srgbClr val="FC2734"/>
      </a:hlink>
      <a:folHlink>
        <a:srgbClr val="42AAC7"/>
      </a:folHlink>
    </a:clrScheme>
    <a:fontScheme name="Custom 26">
      <a:majorFont>
        <a:latin typeface="Arial Black"/>
        <a:ea typeface=""/>
        <a:cs typeface=""/>
      </a:majorFont>
      <a:minorFont>
        <a:latin typeface="Arial Blac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494341_TF22529792_Win32" id="{EF6DECE6-363A-43F2-BA5F-D1F564E8488E}" vid="{256E5FB0-DE3B-44A8-B011-85BB56A1EB68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65A588-1D2A-427C-AA32-A236D95C8F8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3441F37-C10B-49C7-9131-D813AD6E948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FB0F111-FD6B-4279-A9B8-A9ADF27746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Design Metropole</Template>
  <TotalTime>0</TotalTime>
  <Words>156</Words>
  <Application>Microsoft Office PowerPoint</Application>
  <PresentationFormat>Breitbild</PresentationFormat>
  <Paragraphs>60</Paragraphs>
  <Slides>12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6" baseType="lpstr">
      <vt:lpstr>Arial</vt:lpstr>
      <vt:lpstr>Arial Black</vt:lpstr>
      <vt:lpstr>Calibri</vt:lpstr>
      <vt:lpstr>Office-Design</vt:lpstr>
      <vt:lpstr>PowerPoint-Präsentation</vt:lpstr>
      <vt:lpstr>Prüfung von Sensoren</vt:lpstr>
      <vt:lpstr>Inhaltsverzeichnis</vt:lpstr>
      <vt:lpstr>Aufgaben des Kunden</vt:lpstr>
      <vt:lpstr>Weshalb die Erkennung?</vt:lpstr>
      <vt:lpstr>Erste Ideen</vt:lpstr>
      <vt:lpstr>Erste Ideen</vt:lpstr>
      <vt:lpstr>Konzept</vt:lpstr>
      <vt:lpstr>Klassendiagramm</vt:lpstr>
      <vt:lpstr>Auswertung</vt:lpstr>
      <vt:lpstr>Weiteres Vorgehen</vt:lpstr>
      <vt:lpstr>Vielen Dank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Prüfung von Sensoren</dc:title>
  <dc:creator>Dominic Moser</dc:creator>
  <cp:lastModifiedBy>Dominic Moser</cp:lastModifiedBy>
  <cp:revision>12</cp:revision>
  <dcterms:created xsi:type="dcterms:W3CDTF">2023-05-21T08:11:07Z</dcterms:created>
  <dcterms:modified xsi:type="dcterms:W3CDTF">2023-05-22T16:45:12Z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